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Lst>
  <p:sldSz cx="10680700" cy="7556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33"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432894" y="7055013"/>
            <a:ext cx="34785" cy="16738"/>
          </a:xfrm>
          <a:custGeom>
            <a:avLst/>
            <a:gdLst>
              <a:gd name="connsiteX0" fmla="*/ 18301 w 34785"/>
              <a:gd name="connsiteY0" fmla="*/ 16738 h 16738"/>
              <a:gd name="connsiteX1" fmla="*/ 34785 w 34785"/>
              <a:gd name="connsiteY1" fmla="*/ 9449 h 16738"/>
              <a:gd name="connsiteX2" fmla="*/ 0 w 34785"/>
              <a:gd name="connsiteY2" fmla="*/ 0 h 16738"/>
              <a:gd name="connsiteX3" fmla="*/ 18301 w 34785"/>
              <a:gd name="connsiteY3" fmla="*/ 16738 h 16738"/>
            </a:gdLst>
            <a:ahLst/>
            <a:cxnLst>
              <a:cxn ang="0">
                <a:pos x="connsiteX0" y="connsiteY0"/>
              </a:cxn>
              <a:cxn ang="1">
                <a:pos x="connsiteX1" y="connsiteY1"/>
              </a:cxn>
              <a:cxn ang="2">
                <a:pos x="connsiteX2" y="connsiteY2"/>
              </a:cxn>
              <a:cxn ang="3">
                <a:pos x="connsiteX3" y="connsiteY3"/>
              </a:cxn>
            </a:cxnLst>
            <a:rect l="l" t="t" r="r" b="b"/>
            <a:pathLst>
              <a:path w="34785" h="16738">
                <a:moveTo>
                  <a:pt x="18301" y="16738"/>
                </a:moveTo>
                <a:cubicBezTo>
                  <a:pt x="24206" y="14757"/>
                  <a:pt x="29756" y="12306"/>
                  <a:pt x="34785" y="9449"/>
                </a:cubicBezTo>
                <a:cubicBezTo>
                  <a:pt x="23825" y="4940"/>
                  <a:pt x="12154" y="1727"/>
                  <a:pt x="0" y="0"/>
                </a:cubicBezTo>
                <a:cubicBezTo>
                  <a:pt x="6566" y="3911"/>
                  <a:pt x="12713" y="9614"/>
                  <a:pt x="18301" y="16738"/>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388315" y="7202245"/>
            <a:ext cx="36410" cy="13690"/>
          </a:xfrm>
          <a:custGeom>
            <a:avLst/>
            <a:gdLst>
              <a:gd name="connsiteX0" fmla="*/ 0 w 36410"/>
              <a:gd name="connsiteY0" fmla="*/ 6413 h 13690"/>
              <a:gd name="connsiteX1" fmla="*/ 18071 w 36410"/>
              <a:gd name="connsiteY1" fmla="*/ 13690 h 13690"/>
              <a:gd name="connsiteX2" fmla="*/ 36410 w 36410"/>
              <a:gd name="connsiteY2" fmla="*/ 6159 h 13690"/>
              <a:gd name="connsiteX3" fmla="*/ 19595 w 36410"/>
              <a:gd name="connsiteY3" fmla="*/ 0 h 13690"/>
              <a:gd name="connsiteX4" fmla="*/ 0 w 36410"/>
              <a:gd name="connsiteY4" fmla="*/ 6413 h 136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410" h="13690">
                <a:moveTo>
                  <a:pt x="0" y="6413"/>
                </a:moveTo>
                <a:cubicBezTo>
                  <a:pt x="4685" y="10921"/>
                  <a:pt x="11061" y="13690"/>
                  <a:pt x="18071" y="13690"/>
                </a:cubicBezTo>
                <a:cubicBezTo>
                  <a:pt x="25209" y="13690"/>
                  <a:pt x="31698" y="10807"/>
                  <a:pt x="36410" y="6159"/>
                </a:cubicBezTo>
                <a:cubicBezTo>
                  <a:pt x="32118" y="2920"/>
                  <a:pt x="26910" y="495"/>
                  <a:pt x="19595" y="0"/>
                </a:cubicBezTo>
                <a:cubicBezTo>
                  <a:pt x="13779" y="-393"/>
                  <a:pt x="6451" y="1282"/>
                  <a:pt x="0" y="6413"/>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262546" y="7142072"/>
            <a:ext cx="88900" cy="95555"/>
          </a:xfrm>
          <a:custGeom>
            <a:avLst/>
            <a:gdLst>
              <a:gd name="connsiteX0" fmla="*/ 0 w 88900"/>
              <a:gd name="connsiteY0" fmla="*/ 47777 h 95555"/>
              <a:gd name="connsiteX1" fmla="*/ 47764 w 88900"/>
              <a:gd name="connsiteY1" fmla="*/ 0 h 95555"/>
              <a:gd name="connsiteX2" fmla="*/ 88900 w 88900"/>
              <a:gd name="connsiteY2" fmla="*/ 23444 h 95555"/>
              <a:gd name="connsiteX3" fmla="*/ 69951 w 88900"/>
              <a:gd name="connsiteY3" fmla="*/ 34074 h 95555"/>
              <a:gd name="connsiteX4" fmla="*/ 47764 w 88900"/>
              <a:gd name="connsiteY4" fmla="*/ 21691 h 95555"/>
              <a:gd name="connsiteX5" fmla="*/ 21678 w 88900"/>
              <a:gd name="connsiteY5" fmla="*/ 47777 h 95555"/>
              <a:gd name="connsiteX6" fmla="*/ 47764 w 88900"/>
              <a:gd name="connsiteY6" fmla="*/ 73863 h 95555"/>
              <a:gd name="connsiteX7" fmla="*/ 70116 w 88900"/>
              <a:gd name="connsiteY7" fmla="*/ 61227 h 95555"/>
              <a:gd name="connsiteX8" fmla="*/ 88862 w 88900"/>
              <a:gd name="connsiteY8" fmla="*/ 72149 h 95555"/>
              <a:gd name="connsiteX9" fmla="*/ 47764 w 88900"/>
              <a:gd name="connsiteY9" fmla="*/ 95555 h 95555"/>
              <a:gd name="connsiteX10" fmla="*/ 0 w 88900"/>
              <a:gd name="connsiteY10" fmla="*/ 47777 h 955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900" h="95555">
                <a:moveTo>
                  <a:pt x="0" y="47777"/>
                </a:moveTo>
                <a:cubicBezTo>
                  <a:pt x="0" y="21387"/>
                  <a:pt x="21373" y="0"/>
                  <a:pt x="47764" y="0"/>
                </a:cubicBezTo>
                <a:cubicBezTo>
                  <a:pt x="65265" y="0"/>
                  <a:pt x="80568" y="9411"/>
                  <a:pt x="88900" y="23444"/>
                </a:cubicBezTo>
                <a:lnTo>
                  <a:pt x="69951" y="34074"/>
                </a:lnTo>
                <a:cubicBezTo>
                  <a:pt x="65354" y="26632"/>
                  <a:pt x="57150" y="21691"/>
                  <a:pt x="47764" y="21691"/>
                </a:cubicBezTo>
                <a:cubicBezTo>
                  <a:pt x="33363" y="21691"/>
                  <a:pt x="21678" y="33363"/>
                  <a:pt x="21678" y="47777"/>
                </a:cubicBezTo>
                <a:cubicBezTo>
                  <a:pt x="21678" y="62192"/>
                  <a:pt x="33363" y="73863"/>
                  <a:pt x="47764" y="73863"/>
                </a:cubicBezTo>
                <a:cubicBezTo>
                  <a:pt x="57251" y="73863"/>
                  <a:pt x="65557" y="68796"/>
                  <a:pt x="70116" y="61227"/>
                </a:cubicBezTo>
                <a:lnTo>
                  <a:pt x="88862" y="72149"/>
                </a:lnTo>
                <a:cubicBezTo>
                  <a:pt x="80530" y="86156"/>
                  <a:pt x="65252" y="95555"/>
                  <a:pt x="47764" y="95555"/>
                </a:cubicBezTo>
                <a:cubicBezTo>
                  <a:pt x="21373" y="95555"/>
                  <a:pt x="0" y="74155"/>
                  <a:pt x="0" y="47777"/>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469137" y="7142072"/>
            <a:ext cx="88887" cy="95555"/>
          </a:xfrm>
          <a:custGeom>
            <a:avLst/>
            <a:gdLst>
              <a:gd name="connsiteX0" fmla="*/ 0 w 88887"/>
              <a:gd name="connsiteY0" fmla="*/ 47777 h 95555"/>
              <a:gd name="connsiteX1" fmla="*/ 47765 w 88887"/>
              <a:gd name="connsiteY1" fmla="*/ 0 h 95555"/>
              <a:gd name="connsiteX2" fmla="*/ 88887 w 88887"/>
              <a:gd name="connsiteY2" fmla="*/ 23444 h 95555"/>
              <a:gd name="connsiteX3" fmla="*/ 69951 w 88887"/>
              <a:gd name="connsiteY3" fmla="*/ 34074 h 95555"/>
              <a:gd name="connsiteX4" fmla="*/ 47765 w 88887"/>
              <a:gd name="connsiteY4" fmla="*/ 21691 h 95555"/>
              <a:gd name="connsiteX5" fmla="*/ 21679 w 88887"/>
              <a:gd name="connsiteY5" fmla="*/ 47777 h 95555"/>
              <a:gd name="connsiteX6" fmla="*/ 47765 w 88887"/>
              <a:gd name="connsiteY6" fmla="*/ 73863 h 95555"/>
              <a:gd name="connsiteX7" fmla="*/ 70129 w 88887"/>
              <a:gd name="connsiteY7" fmla="*/ 61227 h 95555"/>
              <a:gd name="connsiteX8" fmla="*/ 88875 w 88887"/>
              <a:gd name="connsiteY8" fmla="*/ 72149 h 95555"/>
              <a:gd name="connsiteX9" fmla="*/ 47765 w 88887"/>
              <a:gd name="connsiteY9" fmla="*/ 95555 h 95555"/>
              <a:gd name="connsiteX10" fmla="*/ 0 w 88887"/>
              <a:gd name="connsiteY10" fmla="*/ 47777 h 955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887" h="95555">
                <a:moveTo>
                  <a:pt x="0" y="47777"/>
                </a:moveTo>
                <a:cubicBezTo>
                  <a:pt x="0" y="21387"/>
                  <a:pt x="21374" y="0"/>
                  <a:pt x="47765" y="0"/>
                </a:cubicBezTo>
                <a:cubicBezTo>
                  <a:pt x="65265" y="0"/>
                  <a:pt x="80568" y="9411"/>
                  <a:pt x="88887" y="23444"/>
                </a:cubicBezTo>
                <a:lnTo>
                  <a:pt x="69951" y="34074"/>
                </a:lnTo>
                <a:cubicBezTo>
                  <a:pt x="65354" y="26632"/>
                  <a:pt x="57137" y="21691"/>
                  <a:pt x="47765" y="21691"/>
                </a:cubicBezTo>
                <a:cubicBezTo>
                  <a:pt x="33363" y="21691"/>
                  <a:pt x="21679" y="33363"/>
                  <a:pt x="21679" y="47777"/>
                </a:cubicBezTo>
                <a:cubicBezTo>
                  <a:pt x="21679" y="62192"/>
                  <a:pt x="33363" y="73863"/>
                  <a:pt x="47765" y="73863"/>
                </a:cubicBezTo>
                <a:cubicBezTo>
                  <a:pt x="57251" y="73863"/>
                  <a:pt x="65558" y="68796"/>
                  <a:pt x="70129" y="61227"/>
                </a:cubicBezTo>
                <a:lnTo>
                  <a:pt x="88875" y="72149"/>
                </a:lnTo>
                <a:cubicBezTo>
                  <a:pt x="80530" y="86156"/>
                  <a:pt x="65252" y="95555"/>
                  <a:pt x="47765" y="95555"/>
                </a:cubicBezTo>
                <a:cubicBezTo>
                  <a:pt x="21374" y="95555"/>
                  <a:pt x="0" y="74155"/>
                  <a:pt x="0" y="47777"/>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213272" y="7089855"/>
            <a:ext cx="18033" cy="17818"/>
          </a:xfrm>
          <a:custGeom>
            <a:avLst/>
            <a:gdLst>
              <a:gd name="connsiteX0" fmla="*/ 10820 w 18033"/>
              <a:gd name="connsiteY0" fmla="*/ 825 h 17818"/>
              <a:gd name="connsiteX1" fmla="*/ 9385 w 18033"/>
              <a:gd name="connsiteY1" fmla="*/ 2667 h 17818"/>
              <a:gd name="connsiteX2" fmla="*/ 5727 w 18033"/>
              <a:gd name="connsiteY2" fmla="*/ 2438 h 17818"/>
              <a:gd name="connsiteX3" fmla="*/ 3416 w 18033"/>
              <a:gd name="connsiteY3" fmla="*/ 4318 h 17818"/>
              <a:gd name="connsiteX4" fmla="*/ 2273 w 18033"/>
              <a:gd name="connsiteY4" fmla="*/ 8635 h 17818"/>
              <a:gd name="connsiteX5" fmla="*/ 5397 w 18033"/>
              <a:gd name="connsiteY5" fmla="*/ 13258 h 17818"/>
              <a:gd name="connsiteX6" fmla="*/ 10350 w 18033"/>
              <a:gd name="connsiteY6" fmla="*/ 15494 h 17818"/>
              <a:gd name="connsiteX7" fmla="*/ 14858 w 18033"/>
              <a:gd name="connsiteY7" fmla="*/ 13182 h 17818"/>
              <a:gd name="connsiteX8" fmla="*/ 15900 w 18033"/>
              <a:gd name="connsiteY8" fmla="*/ 10439 h 17818"/>
              <a:gd name="connsiteX9" fmla="*/ 14160 w 18033"/>
              <a:gd name="connsiteY9" fmla="*/ 6172 h 17818"/>
              <a:gd name="connsiteX10" fmla="*/ 15582 w 18033"/>
              <a:gd name="connsiteY10" fmla="*/ 4318 h 17818"/>
              <a:gd name="connsiteX11" fmla="*/ 18033 w 18033"/>
              <a:gd name="connsiteY11" fmla="*/ 8979 h 17818"/>
              <a:gd name="connsiteX12" fmla="*/ 17551 w 18033"/>
              <a:gd name="connsiteY12" fmla="*/ 12687 h 17818"/>
              <a:gd name="connsiteX13" fmla="*/ 16332 w 18033"/>
              <a:gd name="connsiteY13" fmla="*/ 14782 h 17818"/>
              <a:gd name="connsiteX14" fmla="*/ 11214 w 18033"/>
              <a:gd name="connsiteY14" fmla="*/ 17818 h 17818"/>
              <a:gd name="connsiteX15" fmla="*/ 3923 w 18033"/>
              <a:gd name="connsiteY15" fmla="*/ 15265 h 17818"/>
              <a:gd name="connsiteX16" fmla="*/ 0 w 18033"/>
              <a:gd name="connsiteY16" fmla="*/ 9372 h 17818"/>
              <a:gd name="connsiteX17" fmla="*/ 1739 w 18033"/>
              <a:gd name="connsiteY17" fmla="*/ 2997 h 17818"/>
              <a:gd name="connsiteX18" fmla="*/ 6350 w 18033"/>
              <a:gd name="connsiteY18" fmla="*/ 0 h 17818"/>
              <a:gd name="connsiteX19" fmla="*/ 10820 w 18033"/>
              <a:gd name="connsiteY19" fmla="*/ 825 h 178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18033" h="17818">
                <a:moveTo>
                  <a:pt x="10820" y="825"/>
                </a:moveTo>
                <a:lnTo>
                  <a:pt x="9385" y="2667"/>
                </a:lnTo>
                <a:cubicBezTo>
                  <a:pt x="8102" y="2044"/>
                  <a:pt x="6870" y="1968"/>
                  <a:pt x="5727" y="2438"/>
                </a:cubicBezTo>
                <a:lnTo>
                  <a:pt x="3416" y="4318"/>
                </a:lnTo>
                <a:cubicBezTo>
                  <a:pt x="2361" y="5663"/>
                  <a:pt x="1993" y="7099"/>
                  <a:pt x="2273" y="8635"/>
                </a:cubicBezTo>
                <a:cubicBezTo>
                  <a:pt x="2564" y="10324"/>
                  <a:pt x="3594" y="11862"/>
                  <a:pt x="5397" y="13258"/>
                </a:cubicBezTo>
                <a:cubicBezTo>
                  <a:pt x="7187" y="14668"/>
                  <a:pt x="8838" y="15405"/>
                  <a:pt x="10350" y="15494"/>
                </a:cubicBezTo>
                <a:cubicBezTo>
                  <a:pt x="12089" y="15582"/>
                  <a:pt x="13589" y="14820"/>
                  <a:pt x="14858" y="13182"/>
                </a:cubicBezTo>
                <a:lnTo>
                  <a:pt x="15900" y="10439"/>
                </a:lnTo>
                <a:cubicBezTo>
                  <a:pt x="15964" y="9004"/>
                  <a:pt x="15366" y="7569"/>
                  <a:pt x="14160" y="6172"/>
                </a:cubicBezTo>
                <a:lnTo>
                  <a:pt x="15582" y="4318"/>
                </a:lnTo>
                <a:cubicBezTo>
                  <a:pt x="16992" y="5804"/>
                  <a:pt x="17818" y="7366"/>
                  <a:pt x="18033" y="8979"/>
                </a:cubicBezTo>
                <a:cubicBezTo>
                  <a:pt x="18224" y="10197"/>
                  <a:pt x="18059" y="11442"/>
                  <a:pt x="17551" y="12687"/>
                </a:cubicBezTo>
                <a:lnTo>
                  <a:pt x="16332" y="14782"/>
                </a:lnTo>
                <a:cubicBezTo>
                  <a:pt x="14922" y="16561"/>
                  <a:pt x="13207" y="17564"/>
                  <a:pt x="11214" y="17818"/>
                </a:cubicBezTo>
                <a:cubicBezTo>
                  <a:pt x="8876" y="18071"/>
                  <a:pt x="6451" y="17233"/>
                  <a:pt x="3923" y="15265"/>
                </a:cubicBezTo>
                <a:cubicBezTo>
                  <a:pt x="1739" y="13537"/>
                  <a:pt x="431" y="11582"/>
                  <a:pt x="0" y="9372"/>
                </a:cubicBezTo>
                <a:cubicBezTo>
                  <a:pt x="-431" y="7137"/>
                  <a:pt x="151" y="5016"/>
                  <a:pt x="1739" y="2997"/>
                </a:cubicBezTo>
                <a:cubicBezTo>
                  <a:pt x="3047" y="1308"/>
                  <a:pt x="4597" y="304"/>
                  <a:pt x="6350" y="0"/>
                </a:cubicBezTo>
                <a:cubicBezTo>
                  <a:pt x="7937" y="-317"/>
                  <a:pt x="9435" y="-25"/>
                  <a:pt x="10820" y="825"/>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224818" y="7072986"/>
            <a:ext cx="21881" cy="21754"/>
          </a:xfrm>
          <a:custGeom>
            <a:avLst/>
            <a:gdLst>
              <a:gd name="connsiteX0" fmla="*/ 20383 w 21881"/>
              <a:gd name="connsiteY0" fmla="*/ 10959 h 21754"/>
              <a:gd name="connsiteX1" fmla="*/ 21881 w 21881"/>
              <a:gd name="connsiteY1" fmla="*/ 12458 h 21754"/>
              <a:gd name="connsiteX2" fmla="*/ 12598 w 21881"/>
              <a:gd name="connsiteY2" fmla="*/ 21754 h 21754"/>
              <a:gd name="connsiteX3" fmla="*/ 0 w 21881"/>
              <a:gd name="connsiteY3" fmla="*/ 9156 h 21754"/>
              <a:gd name="connsiteX4" fmla="*/ 9181 w 21881"/>
              <a:gd name="connsiteY4" fmla="*/ 0 h 21754"/>
              <a:gd name="connsiteX5" fmla="*/ 10667 w 21881"/>
              <a:gd name="connsiteY5" fmla="*/ 1510 h 21754"/>
              <a:gd name="connsiteX6" fmla="*/ 3199 w 21881"/>
              <a:gd name="connsiteY6" fmla="*/ 8978 h 21754"/>
              <a:gd name="connsiteX7" fmla="*/ 7073 w 21881"/>
              <a:gd name="connsiteY7" fmla="*/ 12826 h 21754"/>
              <a:gd name="connsiteX8" fmla="*/ 13957 w 21881"/>
              <a:gd name="connsiteY8" fmla="*/ 5930 h 21754"/>
              <a:gd name="connsiteX9" fmla="*/ 15443 w 21881"/>
              <a:gd name="connsiteY9" fmla="*/ 7454 h 21754"/>
              <a:gd name="connsiteX10" fmla="*/ 8572 w 21881"/>
              <a:gd name="connsiteY10" fmla="*/ 14337 h 21754"/>
              <a:gd name="connsiteX11" fmla="*/ 12763 w 21881"/>
              <a:gd name="connsiteY11" fmla="*/ 18554 h 21754"/>
              <a:gd name="connsiteX12" fmla="*/ 20383 w 21881"/>
              <a:gd name="connsiteY12" fmla="*/ 10959 h 21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21881" h="21754">
                <a:moveTo>
                  <a:pt x="20383" y="10959"/>
                </a:moveTo>
                <a:lnTo>
                  <a:pt x="21881" y="12458"/>
                </a:lnTo>
                <a:lnTo>
                  <a:pt x="12598" y="21754"/>
                </a:lnTo>
                <a:lnTo>
                  <a:pt x="0" y="9156"/>
                </a:lnTo>
                <a:lnTo>
                  <a:pt x="9181" y="0"/>
                </a:lnTo>
                <a:lnTo>
                  <a:pt x="10667" y="1510"/>
                </a:lnTo>
                <a:lnTo>
                  <a:pt x="3199" y="8978"/>
                </a:lnTo>
                <a:lnTo>
                  <a:pt x="7073" y="12826"/>
                </a:lnTo>
                <a:lnTo>
                  <a:pt x="13957" y="5930"/>
                </a:lnTo>
                <a:lnTo>
                  <a:pt x="15443" y="7454"/>
                </a:lnTo>
                <a:lnTo>
                  <a:pt x="8572" y="14337"/>
                </a:lnTo>
                <a:lnTo>
                  <a:pt x="12763" y="18554"/>
                </a:lnTo>
                <a:lnTo>
                  <a:pt x="20383" y="1095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7255145" y="7048645"/>
            <a:ext cx="16738" cy="19507"/>
          </a:xfrm>
          <a:custGeom>
            <a:avLst/>
            <a:gdLst>
              <a:gd name="connsiteX0" fmla="*/ 1155 w 16738"/>
              <a:gd name="connsiteY0" fmla="*/ 9652 h 19507"/>
              <a:gd name="connsiteX1" fmla="*/ 0 w 16738"/>
              <a:gd name="connsiteY1" fmla="*/ 7861 h 19507"/>
              <a:gd name="connsiteX2" fmla="*/ 12090 w 16738"/>
              <a:gd name="connsiteY2" fmla="*/ 0 h 19507"/>
              <a:gd name="connsiteX3" fmla="*/ 13271 w 16738"/>
              <a:gd name="connsiteY3" fmla="*/ 1790 h 19507"/>
              <a:gd name="connsiteX4" fmla="*/ 8217 w 16738"/>
              <a:gd name="connsiteY4" fmla="*/ 5067 h 19507"/>
              <a:gd name="connsiteX5" fmla="*/ 16738 w 16738"/>
              <a:gd name="connsiteY5" fmla="*/ 18212 h 19507"/>
              <a:gd name="connsiteX6" fmla="*/ 14719 w 16738"/>
              <a:gd name="connsiteY6" fmla="*/ 19507 h 19507"/>
              <a:gd name="connsiteX7" fmla="*/ 6197 w 16738"/>
              <a:gd name="connsiteY7" fmla="*/ 6375 h 19507"/>
              <a:gd name="connsiteX8" fmla="*/ 1155 w 16738"/>
              <a:gd name="connsiteY8" fmla="*/ 9652 h 195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738" h="19507">
                <a:moveTo>
                  <a:pt x="1155" y="9652"/>
                </a:moveTo>
                <a:lnTo>
                  <a:pt x="0" y="7861"/>
                </a:lnTo>
                <a:lnTo>
                  <a:pt x="12090" y="0"/>
                </a:lnTo>
                <a:lnTo>
                  <a:pt x="13271" y="1790"/>
                </a:lnTo>
                <a:lnTo>
                  <a:pt x="8217" y="5067"/>
                </a:lnTo>
                <a:lnTo>
                  <a:pt x="16738" y="18212"/>
                </a:lnTo>
                <a:lnTo>
                  <a:pt x="14719" y="19507"/>
                </a:lnTo>
                <a:lnTo>
                  <a:pt x="6197" y="6375"/>
                </a:lnTo>
                <a:lnTo>
                  <a:pt x="1155" y="9652"/>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272127" y="7044877"/>
            <a:ext cx="10718" cy="16726"/>
          </a:xfrm>
          <a:custGeom>
            <a:avLst/>
            <a:gdLst>
              <a:gd name="connsiteX0" fmla="*/ 2095 w 10718"/>
              <a:gd name="connsiteY0" fmla="*/ 0 h 16726"/>
              <a:gd name="connsiteX1" fmla="*/ 10718 w 10718"/>
              <a:gd name="connsiteY1" fmla="*/ 15570 h 16726"/>
              <a:gd name="connsiteX2" fmla="*/ 8622 w 10718"/>
              <a:gd name="connsiteY2" fmla="*/ 16726 h 16726"/>
              <a:gd name="connsiteX3" fmla="*/ 0 w 10718"/>
              <a:gd name="connsiteY3" fmla="*/ 1155 h 16726"/>
              <a:gd name="connsiteX4" fmla="*/ 2095 w 10718"/>
              <a:gd name="connsiteY4" fmla="*/ 0 h 1672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718" h="16726">
                <a:moveTo>
                  <a:pt x="2095" y="0"/>
                </a:moveTo>
                <a:lnTo>
                  <a:pt x="10718" y="15570"/>
                </a:lnTo>
                <a:lnTo>
                  <a:pt x="8622" y="16726"/>
                </a:lnTo>
                <a:lnTo>
                  <a:pt x="0" y="1155"/>
                </a:lnTo>
                <a:lnTo>
                  <a:pt x="2095"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7280347" y="7036187"/>
            <a:ext cx="14261" cy="21400"/>
          </a:xfrm>
          <a:custGeom>
            <a:avLst/>
            <a:gdLst>
              <a:gd name="connsiteX0" fmla="*/ 6425 w 14261"/>
              <a:gd name="connsiteY0" fmla="*/ 13081 h 21400"/>
              <a:gd name="connsiteX1" fmla="*/ 9969 w 14261"/>
              <a:gd name="connsiteY1" fmla="*/ 20346 h 21400"/>
              <a:gd name="connsiteX2" fmla="*/ 7797 w 14261"/>
              <a:gd name="connsiteY2" fmla="*/ 21400 h 21400"/>
              <a:gd name="connsiteX3" fmla="*/ 0 w 14261"/>
              <a:gd name="connsiteY3" fmla="*/ 5410 h 21400"/>
              <a:gd name="connsiteX4" fmla="*/ 11074 w 14261"/>
              <a:gd name="connsiteY4" fmla="*/ 0 h 21400"/>
              <a:gd name="connsiteX5" fmla="*/ 12001 w 14261"/>
              <a:gd name="connsiteY5" fmla="*/ 1930 h 21400"/>
              <a:gd name="connsiteX6" fmla="*/ 3098 w 14261"/>
              <a:gd name="connsiteY6" fmla="*/ 6261 h 21400"/>
              <a:gd name="connsiteX7" fmla="*/ 5486 w 14261"/>
              <a:gd name="connsiteY7" fmla="*/ 11163 h 21400"/>
              <a:gd name="connsiteX8" fmla="*/ 13334 w 14261"/>
              <a:gd name="connsiteY8" fmla="*/ 7340 h 21400"/>
              <a:gd name="connsiteX9" fmla="*/ 14261 w 14261"/>
              <a:gd name="connsiteY9" fmla="*/ 9258 h 21400"/>
              <a:gd name="connsiteX10" fmla="*/ 6425 w 14261"/>
              <a:gd name="connsiteY10" fmla="*/ 13081 h 21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261" h="21400">
                <a:moveTo>
                  <a:pt x="6425" y="13081"/>
                </a:moveTo>
                <a:lnTo>
                  <a:pt x="9969" y="20346"/>
                </a:lnTo>
                <a:lnTo>
                  <a:pt x="7797" y="21400"/>
                </a:lnTo>
                <a:lnTo>
                  <a:pt x="0" y="5410"/>
                </a:lnTo>
                <a:lnTo>
                  <a:pt x="11074" y="0"/>
                </a:lnTo>
                <a:lnTo>
                  <a:pt x="12001" y="1930"/>
                </a:lnTo>
                <a:lnTo>
                  <a:pt x="3098" y="6261"/>
                </a:lnTo>
                <a:lnTo>
                  <a:pt x="5486" y="11163"/>
                </a:lnTo>
                <a:lnTo>
                  <a:pt x="13334" y="7340"/>
                </a:lnTo>
                <a:lnTo>
                  <a:pt x="14261" y="9258"/>
                </a:lnTo>
                <a:lnTo>
                  <a:pt x="6425" y="1308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7296506" y="7033059"/>
            <a:ext cx="9169" cy="17335"/>
          </a:xfrm>
          <a:custGeom>
            <a:avLst/>
            <a:gdLst>
              <a:gd name="connsiteX0" fmla="*/ 2222 w 9169"/>
              <a:gd name="connsiteY0" fmla="*/ 0 h 17335"/>
              <a:gd name="connsiteX1" fmla="*/ 9169 w 9169"/>
              <a:gd name="connsiteY1" fmla="*/ 16395 h 17335"/>
              <a:gd name="connsiteX2" fmla="*/ 6946 w 9169"/>
              <a:gd name="connsiteY2" fmla="*/ 17335 h 17335"/>
              <a:gd name="connsiteX3" fmla="*/ 0 w 9169"/>
              <a:gd name="connsiteY3" fmla="*/ 952 h 17335"/>
              <a:gd name="connsiteX4" fmla="*/ 2222 w 9169"/>
              <a:gd name="connsiteY4" fmla="*/ 0 h 173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69" h="17335">
                <a:moveTo>
                  <a:pt x="2222" y="0"/>
                </a:moveTo>
                <a:lnTo>
                  <a:pt x="9169" y="16395"/>
                </a:lnTo>
                <a:lnTo>
                  <a:pt x="6946" y="17335"/>
                </a:lnTo>
                <a:lnTo>
                  <a:pt x="0" y="952"/>
                </a:lnTo>
                <a:lnTo>
                  <a:pt x="2222"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306967" y="7027331"/>
            <a:ext cx="15875" cy="17818"/>
          </a:xfrm>
          <a:custGeom>
            <a:avLst/>
            <a:gdLst>
              <a:gd name="connsiteX0" fmla="*/ 13703 w 15875"/>
              <a:gd name="connsiteY0" fmla="*/ 3073 h 17818"/>
              <a:gd name="connsiteX1" fmla="*/ 11506 w 15875"/>
              <a:gd name="connsiteY1" fmla="*/ 3873 h 17818"/>
              <a:gd name="connsiteX2" fmla="*/ 8534 w 15875"/>
              <a:gd name="connsiteY2" fmla="*/ 1752 h 17818"/>
              <a:gd name="connsiteX3" fmla="*/ 5562 w 15875"/>
              <a:gd name="connsiteY3" fmla="*/ 2095 h 17818"/>
              <a:gd name="connsiteX4" fmla="*/ 2311 w 15875"/>
              <a:gd name="connsiteY4" fmla="*/ 5168 h 17818"/>
              <a:gd name="connsiteX5" fmla="*/ 2514 w 15875"/>
              <a:gd name="connsiteY5" fmla="*/ 10744 h 17818"/>
              <a:gd name="connsiteX6" fmla="*/ 5524 w 15875"/>
              <a:gd name="connsiteY6" fmla="*/ 15252 h 17818"/>
              <a:gd name="connsiteX7" fmla="*/ 10591 w 15875"/>
              <a:gd name="connsiteY7" fmla="*/ 15684 h 17818"/>
              <a:gd name="connsiteX8" fmla="*/ 12915 w 15875"/>
              <a:gd name="connsiteY8" fmla="*/ 13919 h 17818"/>
              <a:gd name="connsiteX9" fmla="*/ 13690 w 15875"/>
              <a:gd name="connsiteY9" fmla="*/ 9347 h 17818"/>
              <a:gd name="connsiteX10" fmla="*/ 15875 w 15875"/>
              <a:gd name="connsiteY10" fmla="*/ 8572 h 17818"/>
              <a:gd name="connsiteX11" fmla="*/ 15519 w 15875"/>
              <a:gd name="connsiteY11" fmla="*/ 13830 h 17818"/>
              <a:gd name="connsiteX12" fmla="*/ 13118 w 15875"/>
              <a:gd name="connsiteY12" fmla="*/ 16688 h 17818"/>
              <a:gd name="connsiteX13" fmla="*/ 10959 w 15875"/>
              <a:gd name="connsiteY13" fmla="*/ 17818 h 17818"/>
              <a:gd name="connsiteX14" fmla="*/ 5041 w 15875"/>
              <a:gd name="connsiteY14" fmla="*/ 17678 h 17818"/>
              <a:gd name="connsiteX15" fmla="*/ 215 w 15875"/>
              <a:gd name="connsiteY15" fmla="*/ 11658 h 17818"/>
              <a:gd name="connsiteX16" fmla="*/ 0 w 15875"/>
              <a:gd name="connsiteY16" fmla="*/ 4571 h 17818"/>
              <a:gd name="connsiteX17" fmla="*/ 4850 w 15875"/>
              <a:gd name="connsiteY17" fmla="*/ 114 h 17818"/>
              <a:gd name="connsiteX18" fmla="*/ 10362 w 15875"/>
              <a:gd name="connsiteY18" fmla="*/ 0 h 17818"/>
              <a:gd name="connsiteX19" fmla="*/ 13703 w 15875"/>
              <a:gd name="connsiteY19" fmla="*/ 3073 h 178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15875" h="17818">
                <a:moveTo>
                  <a:pt x="13703" y="3073"/>
                </a:moveTo>
                <a:lnTo>
                  <a:pt x="11506" y="3873"/>
                </a:lnTo>
                <a:cubicBezTo>
                  <a:pt x="10769" y="2667"/>
                  <a:pt x="9753" y="1943"/>
                  <a:pt x="8534" y="1752"/>
                </a:cubicBezTo>
                <a:lnTo>
                  <a:pt x="5562" y="2095"/>
                </a:lnTo>
                <a:cubicBezTo>
                  <a:pt x="3961" y="2692"/>
                  <a:pt x="2882" y="3708"/>
                  <a:pt x="2311" y="5168"/>
                </a:cubicBezTo>
                <a:cubicBezTo>
                  <a:pt x="1675" y="6743"/>
                  <a:pt x="1739" y="8623"/>
                  <a:pt x="2514" y="10744"/>
                </a:cubicBezTo>
                <a:cubicBezTo>
                  <a:pt x="3302" y="12877"/>
                  <a:pt x="4305" y="14402"/>
                  <a:pt x="5524" y="15252"/>
                </a:cubicBezTo>
                <a:cubicBezTo>
                  <a:pt x="6946" y="16256"/>
                  <a:pt x="8648" y="16408"/>
                  <a:pt x="10591" y="15684"/>
                </a:cubicBezTo>
                <a:lnTo>
                  <a:pt x="12915" y="13919"/>
                </a:lnTo>
                <a:cubicBezTo>
                  <a:pt x="13715" y="12725"/>
                  <a:pt x="13982" y="11214"/>
                  <a:pt x="13690" y="9347"/>
                </a:cubicBezTo>
                <a:lnTo>
                  <a:pt x="15875" y="8572"/>
                </a:lnTo>
                <a:cubicBezTo>
                  <a:pt x="16293" y="10566"/>
                  <a:pt x="16166" y="12319"/>
                  <a:pt x="15519" y="13830"/>
                </a:cubicBezTo>
                <a:lnTo>
                  <a:pt x="13118" y="16688"/>
                </a:lnTo>
                <a:lnTo>
                  <a:pt x="10959" y="17818"/>
                </a:lnTo>
                <a:cubicBezTo>
                  <a:pt x="8838" y="18592"/>
                  <a:pt x="6870" y="18554"/>
                  <a:pt x="5041" y="17678"/>
                </a:cubicBezTo>
                <a:cubicBezTo>
                  <a:pt x="2920" y="16674"/>
                  <a:pt x="1307" y="14668"/>
                  <a:pt x="215" y="11658"/>
                </a:cubicBezTo>
                <a:cubicBezTo>
                  <a:pt x="-749" y="9042"/>
                  <a:pt x="-813" y="6680"/>
                  <a:pt x="0" y="4571"/>
                </a:cubicBezTo>
                <a:cubicBezTo>
                  <a:pt x="812" y="2464"/>
                  <a:pt x="2425" y="978"/>
                  <a:pt x="4850" y="114"/>
                </a:cubicBezTo>
                <a:cubicBezTo>
                  <a:pt x="6845" y="-622"/>
                  <a:pt x="8699" y="-672"/>
                  <a:pt x="10362" y="0"/>
                </a:cubicBezTo>
                <a:cubicBezTo>
                  <a:pt x="11861" y="596"/>
                  <a:pt x="12979" y="1625"/>
                  <a:pt x="13703" y="3073"/>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341879" y="7015886"/>
            <a:ext cx="14578" cy="19163"/>
          </a:xfrm>
          <a:custGeom>
            <a:avLst/>
            <a:gdLst>
              <a:gd name="connsiteX0" fmla="*/ 444 w 14578"/>
              <a:gd name="connsiteY0" fmla="*/ 5092 h 19163"/>
              <a:gd name="connsiteX1" fmla="*/ 0 w 14578"/>
              <a:gd name="connsiteY1" fmla="*/ 2997 h 19163"/>
              <a:gd name="connsiteX2" fmla="*/ 14147 w 14578"/>
              <a:gd name="connsiteY2" fmla="*/ 0 h 19163"/>
              <a:gd name="connsiteX3" fmla="*/ 14578 w 14578"/>
              <a:gd name="connsiteY3" fmla="*/ 2082 h 19163"/>
              <a:gd name="connsiteX4" fmla="*/ 8686 w 14578"/>
              <a:gd name="connsiteY4" fmla="*/ 3340 h 19163"/>
              <a:gd name="connsiteX5" fmla="*/ 11950 w 14578"/>
              <a:gd name="connsiteY5" fmla="*/ 18656 h 19163"/>
              <a:gd name="connsiteX6" fmla="*/ 9613 w 14578"/>
              <a:gd name="connsiteY6" fmla="*/ 19163 h 19163"/>
              <a:gd name="connsiteX7" fmla="*/ 6336 w 14578"/>
              <a:gd name="connsiteY7" fmla="*/ 3835 h 19163"/>
              <a:gd name="connsiteX8" fmla="*/ 444 w 14578"/>
              <a:gd name="connsiteY8" fmla="*/ 5092 h 191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578" h="19163">
                <a:moveTo>
                  <a:pt x="444" y="5092"/>
                </a:moveTo>
                <a:lnTo>
                  <a:pt x="0" y="2997"/>
                </a:lnTo>
                <a:lnTo>
                  <a:pt x="14147" y="0"/>
                </a:lnTo>
                <a:lnTo>
                  <a:pt x="14578" y="2082"/>
                </a:lnTo>
                <a:lnTo>
                  <a:pt x="8686" y="3340"/>
                </a:lnTo>
                <a:lnTo>
                  <a:pt x="11950" y="18656"/>
                </a:lnTo>
                <a:lnTo>
                  <a:pt x="9613" y="19163"/>
                </a:lnTo>
                <a:lnTo>
                  <a:pt x="6336" y="3835"/>
                </a:lnTo>
                <a:lnTo>
                  <a:pt x="444" y="5092"/>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462109" y="7015025"/>
            <a:ext cx="16598" cy="19431"/>
          </a:xfrm>
          <a:custGeom>
            <a:avLst/>
            <a:gdLst>
              <a:gd name="connsiteX0" fmla="*/ 8280 w 16598"/>
              <a:gd name="connsiteY0" fmla="*/ 10604 h 19431"/>
              <a:gd name="connsiteX1" fmla="*/ 8673 w 16598"/>
              <a:gd name="connsiteY1" fmla="*/ 8597 h 19431"/>
              <a:gd name="connsiteX2" fmla="*/ 16357 w 16598"/>
              <a:gd name="connsiteY2" fmla="*/ 10083 h 19431"/>
              <a:gd name="connsiteX3" fmla="*/ 14516 w 16598"/>
              <a:gd name="connsiteY3" fmla="*/ 19431 h 19431"/>
              <a:gd name="connsiteX4" fmla="*/ 12979 w 16598"/>
              <a:gd name="connsiteY4" fmla="*/ 19139 h 19431"/>
              <a:gd name="connsiteX5" fmla="*/ 12877 w 16598"/>
              <a:gd name="connsiteY5" fmla="*/ 16751 h 19431"/>
              <a:gd name="connsiteX6" fmla="*/ 10032 w 16598"/>
              <a:gd name="connsiteY6" fmla="*/ 18275 h 19431"/>
              <a:gd name="connsiteX7" fmla="*/ 6565 w 16598"/>
              <a:gd name="connsiteY7" fmla="*/ 18364 h 19431"/>
              <a:gd name="connsiteX8" fmla="*/ 3250 w 16598"/>
              <a:gd name="connsiteY8" fmla="*/ 17043 h 19431"/>
              <a:gd name="connsiteX9" fmla="*/ 1612 w 16598"/>
              <a:gd name="connsiteY9" fmla="*/ 15354 h 19431"/>
              <a:gd name="connsiteX10" fmla="*/ 0 w 16598"/>
              <a:gd name="connsiteY10" fmla="*/ 10947 h 19431"/>
              <a:gd name="connsiteX11" fmla="*/ 291 w 16598"/>
              <a:gd name="connsiteY11" fmla="*/ 7442 h 19431"/>
              <a:gd name="connsiteX12" fmla="*/ 3466 w 16598"/>
              <a:gd name="connsiteY12" fmla="*/ 1702 h 19431"/>
              <a:gd name="connsiteX13" fmla="*/ 10324 w 16598"/>
              <a:gd name="connsiteY13" fmla="*/ 0 h 19431"/>
              <a:gd name="connsiteX14" fmla="*/ 14782 w 16598"/>
              <a:gd name="connsiteY14" fmla="*/ 2337 h 19431"/>
              <a:gd name="connsiteX15" fmla="*/ 16598 w 16598"/>
              <a:gd name="connsiteY15" fmla="*/ 7201 h 19431"/>
              <a:gd name="connsiteX16" fmla="*/ 14312 w 16598"/>
              <a:gd name="connsiteY16" fmla="*/ 6743 h 19431"/>
              <a:gd name="connsiteX17" fmla="*/ 12724 w 16598"/>
              <a:gd name="connsiteY17" fmla="*/ 3378 h 19431"/>
              <a:gd name="connsiteX18" fmla="*/ 9778 w 16598"/>
              <a:gd name="connsiteY18" fmla="*/ 2058 h 19431"/>
              <a:gd name="connsiteX19" fmla="*/ 5384 w 16598"/>
              <a:gd name="connsiteY19" fmla="*/ 3099 h 19431"/>
              <a:gd name="connsiteX20" fmla="*/ 2704 w 16598"/>
              <a:gd name="connsiteY20" fmla="*/ 8039 h 19431"/>
              <a:gd name="connsiteX21" fmla="*/ 2882 w 16598"/>
              <a:gd name="connsiteY21" fmla="*/ 13195 h 19431"/>
              <a:gd name="connsiteX22" fmla="*/ 7111 w 16598"/>
              <a:gd name="connsiteY22" fmla="*/ 16370 h 19431"/>
              <a:gd name="connsiteX23" fmla="*/ 8775 w 16598"/>
              <a:gd name="connsiteY23" fmla="*/ 16523 h 19431"/>
              <a:gd name="connsiteX24" fmla="*/ 10896 w 16598"/>
              <a:gd name="connsiteY24" fmla="*/ 15938 h 19431"/>
              <a:gd name="connsiteX25" fmla="*/ 12788 w 16598"/>
              <a:gd name="connsiteY25" fmla="*/ 14249 h 19431"/>
              <a:gd name="connsiteX26" fmla="*/ 13741 w 16598"/>
              <a:gd name="connsiteY26" fmla="*/ 11671 h 19431"/>
              <a:gd name="connsiteX27" fmla="*/ 8280 w 16598"/>
              <a:gd name="connsiteY27" fmla="*/ 10604 h 194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6598" h="19431">
                <a:moveTo>
                  <a:pt x="8280" y="10604"/>
                </a:moveTo>
                <a:lnTo>
                  <a:pt x="8673" y="8597"/>
                </a:lnTo>
                <a:lnTo>
                  <a:pt x="16357" y="10083"/>
                </a:lnTo>
                <a:lnTo>
                  <a:pt x="14516" y="19431"/>
                </a:lnTo>
                <a:lnTo>
                  <a:pt x="12979" y="19139"/>
                </a:lnTo>
                <a:lnTo>
                  <a:pt x="12877" y="16751"/>
                </a:lnTo>
                <a:lnTo>
                  <a:pt x="10032" y="18275"/>
                </a:lnTo>
                <a:cubicBezTo>
                  <a:pt x="8889" y="18554"/>
                  <a:pt x="7733" y="18605"/>
                  <a:pt x="6565" y="18364"/>
                </a:cubicBezTo>
                <a:cubicBezTo>
                  <a:pt x="5244" y="18110"/>
                  <a:pt x="4126" y="17666"/>
                  <a:pt x="3250" y="17043"/>
                </a:cubicBezTo>
                <a:lnTo>
                  <a:pt x="1612" y="15354"/>
                </a:lnTo>
                <a:cubicBezTo>
                  <a:pt x="634" y="14008"/>
                  <a:pt x="101" y="12534"/>
                  <a:pt x="0" y="10947"/>
                </a:cubicBezTo>
                <a:cubicBezTo>
                  <a:pt x="-101" y="9995"/>
                  <a:pt x="24" y="8839"/>
                  <a:pt x="291" y="7442"/>
                </a:cubicBezTo>
                <a:cubicBezTo>
                  <a:pt x="748" y="5054"/>
                  <a:pt x="1816" y="3137"/>
                  <a:pt x="3466" y="1702"/>
                </a:cubicBezTo>
                <a:cubicBezTo>
                  <a:pt x="5371" y="51"/>
                  <a:pt x="7657" y="-520"/>
                  <a:pt x="10324" y="0"/>
                </a:cubicBezTo>
                <a:cubicBezTo>
                  <a:pt x="12089" y="343"/>
                  <a:pt x="13575" y="1130"/>
                  <a:pt x="14782" y="2337"/>
                </a:cubicBezTo>
                <a:cubicBezTo>
                  <a:pt x="16090" y="3708"/>
                  <a:pt x="16712" y="5321"/>
                  <a:pt x="16598" y="7201"/>
                </a:cubicBezTo>
                <a:lnTo>
                  <a:pt x="14312" y="6743"/>
                </a:lnTo>
                <a:cubicBezTo>
                  <a:pt x="14223" y="5321"/>
                  <a:pt x="13703" y="4191"/>
                  <a:pt x="12724" y="3378"/>
                </a:cubicBezTo>
                <a:cubicBezTo>
                  <a:pt x="11962" y="2743"/>
                  <a:pt x="10985" y="2299"/>
                  <a:pt x="9778" y="2058"/>
                </a:cubicBezTo>
                <a:cubicBezTo>
                  <a:pt x="8152" y="1752"/>
                  <a:pt x="6692" y="2082"/>
                  <a:pt x="5384" y="3099"/>
                </a:cubicBezTo>
                <a:cubicBezTo>
                  <a:pt x="4012" y="4178"/>
                  <a:pt x="3136" y="5829"/>
                  <a:pt x="2704" y="8039"/>
                </a:cubicBezTo>
                <a:cubicBezTo>
                  <a:pt x="2285" y="10147"/>
                  <a:pt x="2336" y="11874"/>
                  <a:pt x="2882" y="13195"/>
                </a:cubicBezTo>
                <a:cubicBezTo>
                  <a:pt x="3555" y="14897"/>
                  <a:pt x="4952" y="15976"/>
                  <a:pt x="7111" y="16370"/>
                </a:cubicBezTo>
                <a:lnTo>
                  <a:pt x="8775" y="16523"/>
                </a:lnTo>
                <a:lnTo>
                  <a:pt x="10896" y="15938"/>
                </a:lnTo>
                <a:lnTo>
                  <a:pt x="12788" y="14249"/>
                </a:lnTo>
                <a:lnTo>
                  <a:pt x="13741" y="11671"/>
                </a:lnTo>
                <a:lnTo>
                  <a:pt x="8280" y="10604"/>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7499454" y="7023725"/>
            <a:ext cx="19367" cy="21538"/>
          </a:xfrm>
          <a:custGeom>
            <a:avLst/>
            <a:gdLst>
              <a:gd name="connsiteX0" fmla="*/ 17183 w 19367"/>
              <a:gd name="connsiteY0" fmla="*/ 4012 h 21538"/>
              <a:gd name="connsiteX1" fmla="*/ 19367 w 19367"/>
              <a:gd name="connsiteY1" fmla="*/ 4812 h 21538"/>
              <a:gd name="connsiteX2" fmla="*/ 13284 w 19367"/>
              <a:gd name="connsiteY2" fmla="*/ 21538 h 21538"/>
              <a:gd name="connsiteX3" fmla="*/ 10731 w 19367"/>
              <a:gd name="connsiteY3" fmla="*/ 20637 h 21538"/>
              <a:gd name="connsiteX4" fmla="*/ 7163 w 19367"/>
              <a:gd name="connsiteY4" fmla="*/ 4012 h 21538"/>
              <a:gd name="connsiteX5" fmla="*/ 2171 w 19367"/>
              <a:gd name="connsiteY5" fmla="*/ 17500 h 21538"/>
              <a:gd name="connsiteX6" fmla="*/ 0 w 19367"/>
              <a:gd name="connsiteY6" fmla="*/ 16700 h 21538"/>
              <a:gd name="connsiteX7" fmla="*/ 6083 w 19367"/>
              <a:gd name="connsiteY7" fmla="*/ 0 h 21538"/>
              <a:gd name="connsiteX8" fmla="*/ 8788 w 19367"/>
              <a:gd name="connsiteY8" fmla="*/ 965 h 21538"/>
              <a:gd name="connsiteX9" fmla="*/ 12230 w 19367"/>
              <a:gd name="connsiteY9" fmla="*/ 17500 h 21538"/>
              <a:gd name="connsiteX10" fmla="*/ 17183 w 19367"/>
              <a:gd name="connsiteY10" fmla="*/ 4012 h 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9367" h="21538">
                <a:moveTo>
                  <a:pt x="17183" y="4012"/>
                </a:moveTo>
                <a:lnTo>
                  <a:pt x="19367" y="4812"/>
                </a:lnTo>
                <a:lnTo>
                  <a:pt x="13284" y="21538"/>
                </a:lnTo>
                <a:lnTo>
                  <a:pt x="10731" y="20637"/>
                </a:lnTo>
                <a:lnTo>
                  <a:pt x="7163" y="4012"/>
                </a:lnTo>
                <a:lnTo>
                  <a:pt x="2171" y="17500"/>
                </a:lnTo>
                <a:lnTo>
                  <a:pt x="0" y="16700"/>
                </a:lnTo>
                <a:lnTo>
                  <a:pt x="6083" y="0"/>
                </a:lnTo>
                <a:lnTo>
                  <a:pt x="8788" y="965"/>
                </a:lnTo>
                <a:lnTo>
                  <a:pt x="12230" y="17500"/>
                </a:lnTo>
                <a:lnTo>
                  <a:pt x="17183" y="4012"/>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7518148" y="7031053"/>
            <a:ext cx="9156" cy="17335"/>
          </a:xfrm>
          <a:custGeom>
            <a:avLst/>
            <a:gdLst>
              <a:gd name="connsiteX0" fmla="*/ 9156 w 9156"/>
              <a:gd name="connsiteY0" fmla="*/ 939 h 17335"/>
              <a:gd name="connsiteX1" fmla="*/ 2209 w 9156"/>
              <a:gd name="connsiteY1" fmla="*/ 17335 h 17335"/>
              <a:gd name="connsiteX2" fmla="*/ 0 w 9156"/>
              <a:gd name="connsiteY2" fmla="*/ 16395 h 17335"/>
              <a:gd name="connsiteX3" fmla="*/ 6960 w 9156"/>
              <a:gd name="connsiteY3" fmla="*/ 0 h 17335"/>
              <a:gd name="connsiteX4" fmla="*/ 9156 w 9156"/>
              <a:gd name="connsiteY4" fmla="*/ 939 h 173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56" h="17335">
                <a:moveTo>
                  <a:pt x="9156" y="939"/>
                </a:moveTo>
                <a:lnTo>
                  <a:pt x="2209" y="17335"/>
                </a:lnTo>
                <a:lnTo>
                  <a:pt x="0" y="16395"/>
                </a:lnTo>
                <a:lnTo>
                  <a:pt x="6960" y="0"/>
                </a:lnTo>
                <a:lnTo>
                  <a:pt x="9156" y="93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7524498" y="7034613"/>
            <a:ext cx="20548" cy="21844"/>
          </a:xfrm>
          <a:custGeom>
            <a:avLst/>
            <a:gdLst>
              <a:gd name="connsiteX0" fmla="*/ 13436 w 20548"/>
              <a:gd name="connsiteY0" fmla="*/ 19939 h 21844"/>
              <a:gd name="connsiteX1" fmla="*/ 12458 w 20548"/>
              <a:gd name="connsiteY1" fmla="*/ 21844 h 21844"/>
              <a:gd name="connsiteX2" fmla="*/ 0 w 20548"/>
              <a:gd name="connsiteY2" fmla="*/ 15468 h 21844"/>
              <a:gd name="connsiteX3" fmla="*/ 889 w 20548"/>
              <a:gd name="connsiteY3" fmla="*/ 13690 h 21844"/>
              <a:gd name="connsiteX4" fmla="*/ 16814 w 20548"/>
              <a:gd name="connsiteY4" fmla="*/ 6477 h 21844"/>
              <a:gd name="connsiteX5" fmla="*/ 7822 w 20548"/>
              <a:gd name="connsiteY5" fmla="*/ 1892 h 21844"/>
              <a:gd name="connsiteX6" fmla="*/ 8801 w 20548"/>
              <a:gd name="connsiteY6" fmla="*/ 0 h 21844"/>
              <a:gd name="connsiteX7" fmla="*/ 20548 w 20548"/>
              <a:gd name="connsiteY7" fmla="*/ 5981 h 21844"/>
              <a:gd name="connsiteX8" fmla="*/ 19595 w 20548"/>
              <a:gd name="connsiteY8" fmla="*/ 7823 h 21844"/>
              <a:gd name="connsiteX9" fmla="*/ 3670 w 20548"/>
              <a:gd name="connsiteY9" fmla="*/ 14960 h 21844"/>
              <a:gd name="connsiteX10" fmla="*/ 13436 w 20548"/>
              <a:gd name="connsiteY10" fmla="*/ 19939 h 218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20548" h="21844">
                <a:moveTo>
                  <a:pt x="13436" y="19939"/>
                </a:moveTo>
                <a:lnTo>
                  <a:pt x="12458" y="21844"/>
                </a:lnTo>
                <a:lnTo>
                  <a:pt x="0" y="15468"/>
                </a:lnTo>
                <a:lnTo>
                  <a:pt x="889" y="13690"/>
                </a:lnTo>
                <a:lnTo>
                  <a:pt x="16814" y="6477"/>
                </a:lnTo>
                <a:lnTo>
                  <a:pt x="7822" y="1892"/>
                </a:lnTo>
                <a:lnTo>
                  <a:pt x="8801" y="0"/>
                </a:lnTo>
                <a:lnTo>
                  <a:pt x="20548" y="5981"/>
                </a:lnTo>
                <a:lnTo>
                  <a:pt x="19595" y="7823"/>
                </a:lnTo>
                <a:lnTo>
                  <a:pt x="3670" y="14960"/>
                </a:lnTo>
                <a:lnTo>
                  <a:pt x="13436" y="1993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7559698" y="7052701"/>
            <a:ext cx="17284" cy="19354"/>
          </a:xfrm>
          <a:custGeom>
            <a:avLst/>
            <a:gdLst>
              <a:gd name="connsiteX0" fmla="*/ 4330 w 17284"/>
              <a:gd name="connsiteY0" fmla="*/ 1727 h 19354"/>
              <a:gd name="connsiteX1" fmla="*/ 5588 w 17284"/>
              <a:gd name="connsiteY1" fmla="*/ 0 h 19354"/>
              <a:gd name="connsiteX2" fmla="*/ 17284 w 17284"/>
              <a:gd name="connsiteY2" fmla="*/ 8508 h 19354"/>
              <a:gd name="connsiteX3" fmla="*/ 16027 w 17284"/>
              <a:gd name="connsiteY3" fmla="*/ 10223 h 19354"/>
              <a:gd name="connsiteX4" fmla="*/ 11138 w 17284"/>
              <a:gd name="connsiteY4" fmla="*/ 6680 h 19354"/>
              <a:gd name="connsiteX5" fmla="*/ 1943 w 17284"/>
              <a:gd name="connsiteY5" fmla="*/ 19354 h 19354"/>
              <a:gd name="connsiteX6" fmla="*/ 0 w 17284"/>
              <a:gd name="connsiteY6" fmla="*/ 17932 h 19354"/>
              <a:gd name="connsiteX7" fmla="*/ 9194 w 17284"/>
              <a:gd name="connsiteY7" fmla="*/ 5257 h 19354"/>
              <a:gd name="connsiteX8" fmla="*/ 4330 w 17284"/>
              <a:gd name="connsiteY8" fmla="*/ 1727 h 193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7284" h="19354">
                <a:moveTo>
                  <a:pt x="4330" y="1727"/>
                </a:moveTo>
                <a:lnTo>
                  <a:pt x="5588" y="0"/>
                </a:lnTo>
                <a:lnTo>
                  <a:pt x="17284" y="8508"/>
                </a:lnTo>
                <a:lnTo>
                  <a:pt x="16027" y="10223"/>
                </a:lnTo>
                <a:lnTo>
                  <a:pt x="11138" y="6680"/>
                </a:lnTo>
                <a:lnTo>
                  <a:pt x="1943" y="19354"/>
                </a:lnTo>
                <a:lnTo>
                  <a:pt x="0" y="17932"/>
                </a:lnTo>
                <a:lnTo>
                  <a:pt x="9194" y="5257"/>
                </a:lnTo>
                <a:lnTo>
                  <a:pt x="4330" y="1727"/>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7569825" y="7064451"/>
            <a:ext cx="13042" cy="15354"/>
          </a:xfrm>
          <a:custGeom>
            <a:avLst/>
            <a:gdLst>
              <a:gd name="connsiteX0" fmla="*/ 13042 w 13042"/>
              <a:gd name="connsiteY0" fmla="*/ 1511 h 15354"/>
              <a:gd name="connsiteX1" fmla="*/ 1854 w 13042"/>
              <a:gd name="connsiteY1" fmla="*/ 15354 h 15354"/>
              <a:gd name="connsiteX2" fmla="*/ 0 w 13042"/>
              <a:gd name="connsiteY2" fmla="*/ 13843 h 15354"/>
              <a:gd name="connsiteX3" fmla="*/ 11188 w 13042"/>
              <a:gd name="connsiteY3" fmla="*/ 0 h 15354"/>
              <a:gd name="connsiteX4" fmla="*/ 13042 w 13042"/>
              <a:gd name="connsiteY4" fmla="*/ 1511 h 15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042" h="15354">
                <a:moveTo>
                  <a:pt x="13042" y="1511"/>
                </a:moveTo>
                <a:lnTo>
                  <a:pt x="1854" y="15354"/>
                </a:lnTo>
                <a:lnTo>
                  <a:pt x="0" y="13843"/>
                </a:lnTo>
                <a:lnTo>
                  <a:pt x="11188" y="0"/>
                </a:lnTo>
                <a:lnTo>
                  <a:pt x="13042" y="151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7591151" y="7086415"/>
            <a:ext cx="22695" cy="22365"/>
          </a:xfrm>
          <a:custGeom>
            <a:avLst/>
            <a:gdLst>
              <a:gd name="connsiteX0" fmla="*/ 21183 w 22695"/>
              <a:gd name="connsiteY0" fmla="*/ 8915 h 22365"/>
              <a:gd name="connsiteX1" fmla="*/ 22695 w 22695"/>
              <a:gd name="connsiteY1" fmla="*/ 10680 h 22365"/>
              <a:gd name="connsiteX2" fmla="*/ 9283 w 22695"/>
              <a:gd name="connsiteY2" fmla="*/ 22365 h 22365"/>
              <a:gd name="connsiteX3" fmla="*/ 7505 w 22695"/>
              <a:gd name="connsiteY3" fmla="*/ 20307 h 22365"/>
              <a:gd name="connsiteX4" fmla="*/ 12420 w 22695"/>
              <a:gd name="connsiteY4" fmla="*/ 4051 h 22365"/>
              <a:gd name="connsiteX5" fmla="*/ 1524 w 22695"/>
              <a:gd name="connsiteY5" fmla="*/ 13437 h 22365"/>
              <a:gd name="connsiteX6" fmla="*/ 0 w 22695"/>
              <a:gd name="connsiteY6" fmla="*/ 11709 h 22365"/>
              <a:gd name="connsiteX7" fmla="*/ 13437 w 22695"/>
              <a:gd name="connsiteY7" fmla="*/ 0 h 22365"/>
              <a:gd name="connsiteX8" fmla="*/ 15316 w 22695"/>
              <a:gd name="connsiteY8" fmla="*/ 2171 h 22365"/>
              <a:gd name="connsiteX9" fmla="*/ 10312 w 22695"/>
              <a:gd name="connsiteY9" fmla="*/ 18288 h 22365"/>
              <a:gd name="connsiteX10" fmla="*/ 21183 w 22695"/>
              <a:gd name="connsiteY10" fmla="*/ 8915 h 2236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22695" h="22365">
                <a:moveTo>
                  <a:pt x="21183" y="8915"/>
                </a:moveTo>
                <a:lnTo>
                  <a:pt x="22695" y="10680"/>
                </a:lnTo>
                <a:lnTo>
                  <a:pt x="9283" y="22365"/>
                </a:lnTo>
                <a:lnTo>
                  <a:pt x="7505" y="20307"/>
                </a:lnTo>
                <a:lnTo>
                  <a:pt x="12420" y="4051"/>
                </a:lnTo>
                <a:lnTo>
                  <a:pt x="1524" y="13437"/>
                </a:lnTo>
                <a:lnTo>
                  <a:pt x="0" y="11709"/>
                </a:lnTo>
                <a:lnTo>
                  <a:pt x="13437" y="0"/>
                </a:lnTo>
                <a:lnTo>
                  <a:pt x="15316" y="2171"/>
                </a:lnTo>
                <a:lnTo>
                  <a:pt x="10312" y="18288"/>
                </a:lnTo>
                <a:lnTo>
                  <a:pt x="21183" y="8915"/>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7362215" y="7011861"/>
            <a:ext cx="15785" cy="19633"/>
          </a:xfrm>
          <a:custGeom>
            <a:avLst/>
            <a:gdLst>
              <a:gd name="connsiteX0" fmla="*/ 15443 w 15785"/>
              <a:gd name="connsiteY0" fmla="*/ 15455 h 19633"/>
              <a:gd name="connsiteX1" fmla="*/ 15785 w 15785"/>
              <a:gd name="connsiteY1" fmla="*/ 17550 h 19633"/>
              <a:gd name="connsiteX2" fmla="*/ 2806 w 15785"/>
              <a:gd name="connsiteY2" fmla="*/ 19633 h 19633"/>
              <a:gd name="connsiteX3" fmla="*/ 0 w 15785"/>
              <a:gd name="connsiteY3" fmla="*/ 2044 h 19633"/>
              <a:gd name="connsiteX4" fmla="*/ 12801 w 15785"/>
              <a:gd name="connsiteY4" fmla="*/ 0 h 19633"/>
              <a:gd name="connsiteX5" fmla="*/ 13144 w 15785"/>
              <a:gd name="connsiteY5" fmla="*/ 2120 h 19633"/>
              <a:gd name="connsiteX6" fmla="*/ 2692 w 15785"/>
              <a:gd name="connsiteY6" fmla="*/ 3784 h 19633"/>
              <a:gd name="connsiteX7" fmla="*/ 3568 w 15785"/>
              <a:gd name="connsiteY7" fmla="*/ 9169 h 19633"/>
              <a:gd name="connsiteX8" fmla="*/ 13195 w 15785"/>
              <a:gd name="connsiteY8" fmla="*/ 7619 h 19633"/>
              <a:gd name="connsiteX9" fmla="*/ 13537 w 15785"/>
              <a:gd name="connsiteY9" fmla="*/ 9728 h 19633"/>
              <a:gd name="connsiteX10" fmla="*/ 3898 w 15785"/>
              <a:gd name="connsiteY10" fmla="*/ 11277 h 19633"/>
              <a:gd name="connsiteX11" fmla="*/ 4851 w 15785"/>
              <a:gd name="connsiteY11" fmla="*/ 17157 h 19633"/>
              <a:gd name="connsiteX12" fmla="*/ 15443 w 15785"/>
              <a:gd name="connsiteY12" fmla="*/ 15455 h 19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5785" h="19633">
                <a:moveTo>
                  <a:pt x="15443" y="15455"/>
                </a:moveTo>
                <a:lnTo>
                  <a:pt x="15785" y="17550"/>
                </a:lnTo>
                <a:lnTo>
                  <a:pt x="2806" y="19633"/>
                </a:lnTo>
                <a:lnTo>
                  <a:pt x="0" y="2044"/>
                </a:lnTo>
                <a:lnTo>
                  <a:pt x="12801" y="0"/>
                </a:lnTo>
                <a:lnTo>
                  <a:pt x="13144" y="2120"/>
                </a:lnTo>
                <a:lnTo>
                  <a:pt x="2692" y="3784"/>
                </a:lnTo>
                <a:lnTo>
                  <a:pt x="3568" y="9169"/>
                </a:lnTo>
                <a:lnTo>
                  <a:pt x="13195" y="7619"/>
                </a:lnTo>
                <a:lnTo>
                  <a:pt x="13537" y="9728"/>
                </a:lnTo>
                <a:lnTo>
                  <a:pt x="3898" y="11277"/>
                </a:lnTo>
                <a:lnTo>
                  <a:pt x="4851" y="17157"/>
                </a:lnTo>
                <a:lnTo>
                  <a:pt x="15443" y="15455"/>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562685" y="7328515"/>
            <a:ext cx="7340" cy="4750"/>
          </a:xfrm>
          <a:custGeom>
            <a:avLst/>
            <a:gdLst>
              <a:gd name="connsiteX0" fmla="*/ 850 w 7340"/>
              <a:gd name="connsiteY0" fmla="*/ 0 h 4750"/>
              <a:gd name="connsiteX1" fmla="*/ 3974 w 7340"/>
              <a:gd name="connsiteY1" fmla="*/ 1270 h 4750"/>
              <a:gd name="connsiteX2" fmla="*/ 7340 w 7340"/>
              <a:gd name="connsiteY2" fmla="*/ 2933 h 4750"/>
              <a:gd name="connsiteX3" fmla="*/ 6400 w 7340"/>
              <a:gd name="connsiteY3" fmla="*/ 4750 h 4750"/>
              <a:gd name="connsiteX4" fmla="*/ 3034 w 7340"/>
              <a:gd name="connsiteY4" fmla="*/ 3073 h 4750"/>
              <a:gd name="connsiteX5" fmla="*/ 0 w 7340"/>
              <a:gd name="connsiteY5" fmla="*/ 1778 h 4750"/>
              <a:gd name="connsiteX6" fmla="*/ 850 w 7340"/>
              <a:gd name="connsiteY6" fmla="*/ 0 h 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340" h="4750">
                <a:moveTo>
                  <a:pt x="850" y="0"/>
                </a:moveTo>
                <a:lnTo>
                  <a:pt x="3974" y="1270"/>
                </a:lnTo>
                <a:lnTo>
                  <a:pt x="7340" y="2933"/>
                </a:lnTo>
                <a:lnTo>
                  <a:pt x="6400" y="4750"/>
                </a:lnTo>
                <a:cubicBezTo>
                  <a:pt x="5663" y="4305"/>
                  <a:pt x="4546" y="3747"/>
                  <a:pt x="3034" y="3073"/>
                </a:cubicBezTo>
                <a:cubicBezTo>
                  <a:pt x="1561" y="2400"/>
                  <a:pt x="545" y="1968"/>
                  <a:pt x="0" y="1778"/>
                </a:cubicBezTo>
                <a:lnTo>
                  <a:pt x="85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6554421" y="7063277"/>
            <a:ext cx="127190" cy="255968"/>
          </a:xfrm>
          <a:custGeom>
            <a:avLst/>
            <a:gdLst>
              <a:gd name="connsiteX0" fmla="*/ 127190 w 127190"/>
              <a:gd name="connsiteY0" fmla="*/ 217220 h 255968"/>
              <a:gd name="connsiteX1" fmla="*/ 38519 w 127190"/>
              <a:gd name="connsiteY1" fmla="*/ 127990 h 255968"/>
              <a:gd name="connsiteX2" fmla="*/ 127190 w 127190"/>
              <a:gd name="connsiteY2" fmla="*/ 38748 h 255968"/>
              <a:gd name="connsiteX3" fmla="*/ 127190 w 127190"/>
              <a:gd name="connsiteY3" fmla="*/ 0 h 255968"/>
              <a:gd name="connsiteX4" fmla="*/ 0 w 127190"/>
              <a:gd name="connsiteY4" fmla="*/ 127990 h 255968"/>
              <a:gd name="connsiteX5" fmla="*/ 127190 w 127190"/>
              <a:gd name="connsiteY5" fmla="*/ 255968 h 255968"/>
              <a:gd name="connsiteX6" fmla="*/ 127190 w 127190"/>
              <a:gd name="connsiteY6" fmla="*/ 217220 h 2559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7190" h="255968">
                <a:moveTo>
                  <a:pt x="127190" y="217220"/>
                </a:moveTo>
                <a:cubicBezTo>
                  <a:pt x="78333" y="217220"/>
                  <a:pt x="38519" y="177151"/>
                  <a:pt x="38519" y="127990"/>
                </a:cubicBezTo>
                <a:cubicBezTo>
                  <a:pt x="38519" y="78841"/>
                  <a:pt x="78333" y="38748"/>
                  <a:pt x="127190" y="38748"/>
                </a:cubicBezTo>
                <a:lnTo>
                  <a:pt x="127190" y="0"/>
                </a:lnTo>
                <a:cubicBezTo>
                  <a:pt x="57124" y="0"/>
                  <a:pt x="0" y="57518"/>
                  <a:pt x="0" y="127990"/>
                </a:cubicBezTo>
                <a:cubicBezTo>
                  <a:pt x="0" y="198475"/>
                  <a:pt x="57124" y="255968"/>
                  <a:pt x="127190" y="255968"/>
                </a:cubicBezTo>
                <a:lnTo>
                  <a:pt x="127190" y="21722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6740133" y="7063277"/>
            <a:ext cx="127267" cy="255968"/>
          </a:xfrm>
          <a:custGeom>
            <a:avLst/>
            <a:gdLst>
              <a:gd name="connsiteX0" fmla="*/ 127114 w 127267"/>
              <a:gd name="connsiteY0" fmla="*/ 216789 h 255968"/>
              <a:gd name="connsiteX1" fmla="*/ 39637 w 127267"/>
              <a:gd name="connsiteY1" fmla="*/ 147625 h 255968"/>
              <a:gd name="connsiteX2" fmla="*/ 127267 w 127267"/>
              <a:gd name="connsiteY2" fmla="*/ 147561 h 255968"/>
              <a:gd name="connsiteX3" fmla="*/ 127152 w 127267"/>
              <a:gd name="connsiteY3" fmla="*/ 105765 h 255968"/>
              <a:gd name="connsiteX4" fmla="*/ 40475 w 127267"/>
              <a:gd name="connsiteY4" fmla="*/ 105841 h 255968"/>
              <a:gd name="connsiteX5" fmla="*/ 127114 w 127267"/>
              <a:gd name="connsiteY5" fmla="*/ 39192 h 255968"/>
              <a:gd name="connsiteX6" fmla="*/ 127203 w 127267"/>
              <a:gd name="connsiteY6" fmla="*/ 0 h 255968"/>
              <a:gd name="connsiteX7" fmla="*/ 0 w 127267"/>
              <a:gd name="connsiteY7" fmla="*/ 127990 h 255968"/>
              <a:gd name="connsiteX8" fmla="*/ 127203 w 127267"/>
              <a:gd name="connsiteY8" fmla="*/ 255968 h 255968"/>
              <a:gd name="connsiteX9" fmla="*/ 127114 w 127267"/>
              <a:gd name="connsiteY9" fmla="*/ 216789 h 2559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27267" h="255968">
                <a:moveTo>
                  <a:pt x="127114" y="216789"/>
                </a:moveTo>
                <a:cubicBezTo>
                  <a:pt x="85344" y="216789"/>
                  <a:pt x="48666" y="186918"/>
                  <a:pt x="39637" y="147625"/>
                </a:cubicBezTo>
                <a:cubicBezTo>
                  <a:pt x="54674" y="147625"/>
                  <a:pt x="119177" y="147764"/>
                  <a:pt x="127267" y="147561"/>
                </a:cubicBezTo>
                <a:cubicBezTo>
                  <a:pt x="127279" y="140474"/>
                  <a:pt x="127279" y="132003"/>
                  <a:pt x="127152" y="105765"/>
                </a:cubicBezTo>
                <a:cubicBezTo>
                  <a:pt x="105867" y="105753"/>
                  <a:pt x="53086" y="105892"/>
                  <a:pt x="40475" y="105841"/>
                </a:cubicBezTo>
                <a:cubicBezTo>
                  <a:pt x="50279" y="67602"/>
                  <a:pt x="86118" y="39192"/>
                  <a:pt x="127114" y="39192"/>
                </a:cubicBezTo>
                <a:lnTo>
                  <a:pt x="127203" y="0"/>
                </a:lnTo>
                <a:cubicBezTo>
                  <a:pt x="57150" y="0"/>
                  <a:pt x="0" y="57518"/>
                  <a:pt x="0" y="127990"/>
                </a:cubicBezTo>
                <a:cubicBezTo>
                  <a:pt x="0" y="198463"/>
                  <a:pt x="57150" y="255968"/>
                  <a:pt x="127203" y="255968"/>
                </a:cubicBezTo>
                <a:lnTo>
                  <a:pt x="127114" y="21678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6104640" y="7309878"/>
            <a:ext cx="46558" cy="51968"/>
          </a:xfrm>
          <a:custGeom>
            <a:avLst/>
            <a:gdLst>
              <a:gd name="connsiteX0" fmla="*/ 12356 w 46558"/>
              <a:gd name="connsiteY0" fmla="*/ 51968 h 51968"/>
              <a:gd name="connsiteX1" fmla="*/ 7568 w 46558"/>
              <a:gd name="connsiteY1" fmla="*/ 37693 h 51968"/>
              <a:gd name="connsiteX2" fmla="*/ 8763 w 46558"/>
              <a:gd name="connsiteY2" fmla="*/ 37401 h 51968"/>
              <a:gd name="connsiteX3" fmla="*/ 15455 w 46558"/>
              <a:gd name="connsiteY3" fmla="*/ 44450 h 51968"/>
              <a:gd name="connsiteX4" fmla="*/ 27025 w 46558"/>
              <a:gd name="connsiteY4" fmla="*/ 45795 h 51968"/>
              <a:gd name="connsiteX5" fmla="*/ 38709 w 46558"/>
              <a:gd name="connsiteY5" fmla="*/ 35483 h 51968"/>
              <a:gd name="connsiteX6" fmla="*/ 39077 w 46558"/>
              <a:gd name="connsiteY6" fmla="*/ 20510 h 51968"/>
              <a:gd name="connsiteX7" fmla="*/ 33540 w 46558"/>
              <a:gd name="connsiteY7" fmla="*/ 9093 h 51968"/>
              <a:gd name="connsiteX8" fmla="*/ 24866 w 46558"/>
              <a:gd name="connsiteY8" fmla="*/ 2768 h 51968"/>
              <a:gd name="connsiteX9" fmla="*/ 15747 w 46558"/>
              <a:gd name="connsiteY9" fmla="*/ 2336 h 51968"/>
              <a:gd name="connsiteX10" fmla="*/ 10972 w 46558"/>
              <a:gd name="connsiteY10" fmla="*/ 4216 h 51968"/>
              <a:gd name="connsiteX11" fmla="*/ 6845 w 46558"/>
              <a:gd name="connsiteY11" fmla="*/ 7251 h 51968"/>
              <a:gd name="connsiteX12" fmla="*/ 10159 w 46558"/>
              <a:gd name="connsiteY12" fmla="*/ 20599 h 51968"/>
              <a:gd name="connsiteX13" fmla="*/ 11823 w 46558"/>
              <a:gd name="connsiteY13" fmla="*/ 25018 h 51968"/>
              <a:gd name="connsiteX14" fmla="*/ 13868 w 46558"/>
              <a:gd name="connsiteY14" fmla="*/ 26237 h 51968"/>
              <a:gd name="connsiteX15" fmla="*/ 17894 w 46558"/>
              <a:gd name="connsiteY15" fmla="*/ 25831 h 51968"/>
              <a:gd name="connsiteX16" fmla="*/ 18224 w 46558"/>
              <a:gd name="connsiteY16" fmla="*/ 27139 h 51968"/>
              <a:gd name="connsiteX17" fmla="*/ 342 w 46558"/>
              <a:gd name="connsiteY17" fmla="*/ 31571 h 51968"/>
              <a:gd name="connsiteX18" fmla="*/ 0 w 46558"/>
              <a:gd name="connsiteY18" fmla="*/ 30276 h 51968"/>
              <a:gd name="connsiteX19" fmla="*/ 863 w 46558"/>
              <a:gd name="connsiteY19" fmla="*/ 30060 h 51968"/>
              <a:gd name="connsiteX20" fmla="*/ 4076 w 46558"/>
              <a:gd name="connsiteY20" fmla="*/ 27368 h 51968"/>
              <a:gd name="connsiteX21" fmla="*/ 3517 w 46558"/>
              <a:gd name="connsiteY21" fmla="*/ 22262 h 51968"/>
              <a:gd name="connsiteX22" fmla="*/ 0 w 46558"/>
              <a:gd name="connsiteY22" fmla="*/ 8127 h 51968"/>
              <a:gd name="connsiteX23" fmla="*/ 6984 w 46558"/>
              <a:gd name="connsiteY23" fmla="*/ 3085 h 51968"/>
              <a:gd name="connsiteX24" fmla="*/ 15214 w 46558"/>
              <a:gd name="connsiteY24" fmla="*/ 0 h 51968"/>
              <a:gd name="connsiteX25" fmla="*/ 37642 w 46558"/>
              <a:gd name="connsiteY25" fmla="*/ 3543 h 51968"/>
              <a:gd name="connsiteX26" fmla="*/ 46558 w 46558"/>
              <a:gd name="connsiteY26" fmla="*/ 17106 h 51968"/>
              <a:gd name="connsiteX27" fmla="*/ 46520 w 46558"/>
              <a:gd name="connsiteY27" fmla="*/ 29502 h 51968"/>
              <a:gd name="connsiteX28" fmla="*/ 39535 w 46558"/>
              <a:gd name="connsiteY28" fmla="*/ 42100 h 51968"/>
              <a:gd name="connsiteX29" fmla="*/ 28282 w 46558"/>
              <a:gd name="connsiteY29" fmla="*/ 48005 h 51968"/>
              <a:gd name="connsiteX30" fmla="*/ 23596 w 46558"/>
              <a:gd name="connsiteY30" fmla="*/ 48741 h 51968"/>
              <a:gd name="connsiteX31" fmla="*/ 17310 w 46558"/>
              <a:gd name="connsiteY31" fmla="*/ 48399 h 51968"/>
              <a:gd name="connsiteX32" fmla="*/ 14579 w 46558"/>
              <a:gd name="connsiteY32" fmla="*/ 48323 h 51968"/>
              <a:gd name="connsiteX33" fmla="*/ 13627 w 46558"/>
              <a:gd name="connsiteY33" fmla="*/ 49174 h 51968"/>
              <a:gd name="connsiteX34" fmla="*/ 13639 w 46558"/>
              <a:gd name="connsiteY34" fmla="*/ 51650 h 51968"/>
              <a:gd name="connsiteX35" fmla="*/ 12356 w 46558"/>
              <a:gd name="connsiteY35" fmla="*/ 51968 h 519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46558" h="51968">
                <a:moveTo>
                  <a:pt x="12356" y="51968"/>
                </a:moveTo>
                <a:lnTo>
                  <a:pt x="7568" y="37693"/>
                </a:lnTo>
                <a:lnTo>
                  <a:pt x="8763" y="37401"/>
                </a:lnTo>
                <a:cubicBezTo>
                  <a:pt x="10858" y="40716"/>
                  <a:pt x="13106" y="43077"/>
                  <a:pt x="15455" y="44450"/>
                </a:cubicBezTo>
                <a:cubicBezTo>
                  <a:pt x="18872" y="46418"/>
                  <a:pt x="22707" y="46863"/>
                  <a:pt x="27025" y="45795"/>
                </a:cubicBezTo>
                <a:cubicBezTo>
                  <a:pt x="32918" y="44322"/>
                  <a:pt x="36804" y="40906"/>
                  <a:pt x="38709" y="35483"/>
                </a:cubicBezTo>
                <a:cubicBezTo>
                  <a:pt x="40297" y="30924"/>
                  <a:pt x="40436" y="25945"/>
                  <a:pt x="39077" y="20510"/>
                </a:cubicBezTo>
                <a:cubicBezTo>
                  <a:pt x="37998" y="16103"/>
                  <a:pt x="36131" y="12293"/>
                  <a:pt x="33540" y="9093"/>
                </a:cubicBezTo>
                <a:cubicBezTo>
                  <a:pt x="30949" y="5879"/>
                  <a:pt x="28028" y="3771"/>
                  <a:pt x="24866" y="2768"/>
                </a:cubicBezTo>
                <a:cubicBezTo>
                  <a:pt x="21691" y="1765"/>
                  <a:pt x="18656" y="1599"/>
                  <a:pt x="15747" y="2336"/>
                </a:cubicBezTo>
                <a:cubicBezTo>
                  <a:pt x="14033" y="2755"/>
                  <a:pt x="12445" y="3390"/>
                  <a:pt x="10972" y="4216"/>
                </a:cubicBezTo>
                <a:cubicBezTo>
                  <a:pt x="9474" y="5041"/>
                  <a:pt x="8127" y="6057"/>
                  <a:pt x="6845" y="7251"/>
                </a:cubicBezTo>
                <a:lnTo>
                  <a:pt x="10159" y="20599"/>
                </a:lnTo>
                <a:cubicBezTo>
                  <a:pt x="10743" y="22923"/>
                  <a:pt x="11290" y="24383"/>
                  <a:pt x="11823" y="25018"/>
                </a:cubicBezTo>
                <a:lnTo>
                  <a:pt x="13868" y="26237"/>
                </a:lnTo>
                <a:cubicBezTo>
                  <a:pt x="14693" y="26428"/>
                  <a:pt x="16040" y="26301"/>
                  <a:pt x="17894" y="25831"/>
                </a:cubicBezTo>
                <a:lnTo>
                  <a:pt x="18224" y="27139"/>
                </a:lnTo>
                <a:lnTo>
                  <a:pt x="342" y="31571"/>
                </a:lnTo>
                <a:lnTo>
                  <a:pt x="0" y="30276"/>
                </a:lnTo>
                <a:lnTo>
                  <a:pt x="863" y="30060"/>
                </a:lnTo>
                <a:cubicBezTo>
                  <a:pt x="2641" y="29629"/>
                  <a:pt x="3708" y="28740"/>
                  <a:pt x="4076" y="27368"/>
                </a:cubicBezTo>
                <a:cubicBezTo>
                  <a:pt x="4330" y="26428"/>
                  <a:pt x="4127" y="24713"/>
                  <a:pt x="3517" y="22262"/>
                </a:cubicBezTo>
                <a:lnTo>
                  <a:pt x="0" y="8127"/>
                </a:lnTo>
                <a:cubicBezTo>
                  <a:pt x="2285" y="6070"/>
                  <a:pt x="4610" y="4394"/>
                  <a:pt x="6984" y="3085"/>
                </a:cubicBezTo>
                <a:cubicBezTo>
                  <a:pt x="9359" y="1816"/>
                  <a:pt x="12090" y="786"/>
                  <a:pt x="15214" y="0"/>
                </a:cubicBezTo>
                <a:cubicBezTo>
                  <a:pt x="24117" y="-2223"/>
                  <a:pt x="31610" y="-1016"/>
                  <a:pt x="37642" y="3543"/>
                </a:cubicBezTo>
                <a:cubicBezTo>
                  <a:pt x="42214" y="6984"/>
                  <a:pt x="45173" y="11480"/>
                  <a:pt x="46558" y="17106"/>
                </a:cubicBezTo>
                <a:cubicBezTo>
                  <a:pt x="47548" y="21157"/>
                  <a:pt x="47548" y="25285"/>
                  <a:pt x="46520" y="29502"/>
                </a:cubicBezTo>
                <a:cubicBezTo>
                  <a:pt x="45300" y="34518"/>
                  <a:pt x="42976" y="38709"/>
                  <a:pt x="39535" y="42100"/>
                </a:cubicBezTo>
                <a:cubicBezTo>
                  <a:pt x="36639" y="44894"/>
                  <a:pt x="32880" y="46875"/>
                  <a:pt x="28282" y="48005"/>
                </a:cubicBezTo>
                <a:cubicBezTo>
                  <a:pt x="26593" y="48437"/>
                  <a:pt x="25044" y="48691"/>
                  <a:pt x="23596" y="48741"/>
                </a:cubicBezTo>
                <a:cubicBezTo>
                  <a:pt x="22148" y="48831"/>
                  <a:pt x="20040" y="48691"/>
                  <a:pt x="17310" y="48399"/>
                </a:cubicBezTo>
                <a:cubicBezTo>
                  <a:pt x="15912" y="48234"/>
                  <a:pt x="15011" y="48208"/>
                  <a:pt x="14579" y="48323"/>
                </a:cubicBezTo>
                <a:lnTo>
                  <a:pt x="13627" y="49174"/>
                </a:lnTo>
                <a:cubicBezTo>
                  <a:pt x="13411" y="49644"/>
                  <a:pt x="13423" y="50482"/>
                  <a:pt x="13639" y="51650"/>
                </a:cubicBezTo>
                <a:lnTo>
                  <a:pt x="12356" y="5196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6086712" y="7020678"/>
            <a:ext cx="40424" cy="50660"/>
          </a:xfrm>
          <a:custGeom>
            <a:avLst/>
            <a:gdLst>
              <a:gd name="connsiteX0" fmla="*/ 40424 w 40424"/>
              <a:gd name="connsiteY0" fmla="*/ 4559 h 50660"/>
              <a:gd name="connsiteX1" fmla="*/ 39636 w 40424"/>
              <a:gd name="connsiteY1" fmla="*/ 15697 h 50660"/>
              <a:gd name="connsiteX2" fmla="*/ 38290 w 40424"/>
              <a:gd name="connsiteY2" fmla="*/ 15532 h 50660"/>
              <a:gd name="connsiteX3" fmla="*/ 37744 w 40424"/>
              <a:gd name="connsiteY3" fmla="*/ 11227 h 50660"/>
              <a:gd name="connsiteX4" fmla="*/ 35230 w 40424"/>
              <a:gd name="connsiteY4" fmla="*/ 7911 h 50660"/>
              <a:gd name="connsiteX5" fmla="*/ 30632 w 40424"/>
              <a:gd name="connsiteY5" fmla="*/ 6387 h 50660"/>
              <a:gd name="connsiteX6" fmla="*/ 23977 w 40424"/>
              <a:gd name="connsiteY6" fmla="*/ 5626 h 50660"/>
              <a:gd name="connsiteX7" fmla="*/ 19736 w 40424"/>
              <a:gd name="connsiteY7" fmla="*/ 41706 h 50660"/>
              <a:gd name="connsiteX8" fmla="*/ 20015 w 40424"/>
              <a:gd name="connsiteY8" fmla="*/ 47244 h 50660"/>
              <a:gd name="connsiteX9" fmla="*/ 23939 w 40424"/>
              <a:gd name="connsiteY9" fmla="*/ 49200 h 50660"/>
              <a:gd name="connsiteX10" fmla="*/ 25577 w 40424"/>
              <a:gd name="connsiteY10" fmla="*/ 49390 h 50660"/>
              <a:gd name="connsiteX11" fmla="*/ 25400 w 40424"/>
              <a:gd name="connsiteY11" fmla="*/ 50660 h 50660"/>
              <a:gd name="connsiteX12" fmla="*/ 5384 w 40424"/>
              <a:gd name="connsiteY12" fmla="*/ 48311 h 50660"/>
              <a:gd name="connsiteX13" fmla="*/ 5524 w 40424"/>
              <a:gd name="connsiteY13" fmla="*/ 47028 h 50660"/>
              <a:gd name="connsiteX14" fmla="*/ 7201 w 40424"/>
              <a:gd name="connsiteY14" fmla="*/ 47231 h 50660"/>
              <a:gd name="connsiteX15" fmla="*/ 11671 w 40424"/>
              <a:gd name="connsiteY15" fmla="*/ 45897 h 50660"/>
              <a:gd name="connsiteX16" fmla="*/ 13043 w 40424"/>
              <a:gd name="connsiteY16" fmla="*/ 40919 h 50660"/>
              <a:gd name="connsiteX17" fmla="*/ 17284 w 40424"/>
              <a:gd name="connsiteY17" fmla="*/ 4826 h 50660"/>
              <a:gd name="connsiteX18" fmla="*/ 11607 w 40424"/>
              <a:gd name="connsiteY18" fmla="*/ 4153 h 50660"/>
              <a:gd name="connsiteX19" fmla="*/ 6858 w 40424"/>
              <a:gd name="connsiteY19" fmla="*/ 4102 h 50660"/>
              <a:gd name="connsiteX20" fmla="*/ 3442 w 40424"/>
              <a:gd name="connsiteY20" fmla="*/ 6260 h 50660"/>
              <a:gd name="connsiteX21" fmla="*/ 1308 w 40424"/>
              <a:gd name="connsiteY21" fmla="*/ 11176 h 50660"/>
              <a:gd name="connsiteX22" fmla="*/ 0 w 40424"/>
              <a:gd name="connsiteY22" fmla="*/ 11010 h 50660"/>
              <a:gd name="connsiteX23" fmla="*/ 1866 w 40424"/>
              <a:gd name="connsiteY23" fmla="*/ 0 h 50660"/>
              <a:gd name="connsiteX24" fmla="*/ 40424 w 40424"/>
              <a:gd name="connsiteY24" fmla="*/ 4559 h 506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40424" h="50660">
                <a:moveTo>
                  <a:pt x="40424" y="4559"/>
                </a:moveTo>
                <a:lnTo>
                  <a:pt x="39636" y="15697"/>
                </a:lnTo>
                <a:lnTo>
                  <a:pt x="38290" y="15532"/>
                </a:lnTo>
                <a:cubicBezTo>
                  <a:pt x="38277" y="13563"/>
                  <a:pt x="38100" y="12115"/>
                  <a:pt x="37744" y="11227"/>
                </a:cubicBezTo>
                <a:cubicBezTo>
                  <a:pt x="37198" y="9804"/>
                  <a:pt x="36347" y="8699"/>
                  <a:pt x="35230" y="7911"/>
                </a:cubicBezTo>
                <a:cubicBezTo>
                  <a:pt x="34112" y="7137"/>
                  <a:pt x="32563" y="6629"/>
                  <a:pt x="30632" y="6387"/>
                </a:cubicBezTo>
                <a:lnTo>
                  <a:pt x="23977" y="5626"/>
                </a:lnTo>
                <a:lnTo>
                  <a:pt x="19736" y="41706"/>
                </a:lnTo>
                <a:cubicBezTo>
                  <a:pt x="19380" y="44602"/>
                  <a:pt x="19482" y="46456"/>
                  <a:pt x="20015" y="47244"/>
                </a:cubicBezTo>
                <a:cubicBezTo>
                  <a:pt x="20802" y="48323"/>
                  <a:pt x="22098" y="48983"/>
                  <a:pt x="23939" y="49200"/>
                </a:cubicBezTo>
                <a:lnTo>
                  <a:pt x="25577" y="49390"/>
                </a:lnTo>
                <a:lnTo>
                  <a:pt x="25400" y="50660"/>
                </a:lnTo>
                <a:lnTo>
                  <a:pt x="5384" y="48311"/>
                </a:lnTo>
                <a:lnTo>
                  <a:pt x="5524" y="47028"/>
                </a:lnTo>
                <a:lnTo>
                  <a:pt x="7201" y="47231"/>
                </a:lnTo>
                <a:cubicBezTo>
                  <a:pt x="9207" y="47473"/>
                  <a:pt x="10706" y="47015"/>
                  <a:pt x="11671" y="45897"/>
                </a:cubicBezTo>
                <a:cubicBezTo>
                  <a:pt x="12268" y="45225"/>
                  <a:pt x="12738" y="43560"/>
                  <a:pt x="13043" y="40919"/>
                </a:cubicBezTo>
                <a:lnTo>
                  <a:pt x="17284" y="4826"/>
                </a:lnTo>
                <a:lnTo>
                  <a:pt x="11607" y="4153"/>
                </a:lnTo>
                <a:cubicBezTo>
                  <a:pt x="9398" y="3911"/>
                  <a:pt x="7810" y="3873"/>
                  <a:pt x="6858" y="4102"/>
                </a:cubicBezTo>
                <a:cubicBezTo>
                  <a:pt x="5588" y="4381"/>
                  <a:pt x="4432" y="5130"/>
                  <a:pt x="3442" y="6260"/>
                </a:cubicBezTo>
                <a:cubicBezTo>
                  <a:pt x="2438" y="7429"/>
                  <a:pt x="1752" y="9055"/>
                  <a:pt x="1308" y="11176"/>
                </a:cubicBezTo>
                <a:lnTo>
                  <a:pt x="0" y="11010"/>
                </a:lnTo>
                <a:lnTo>
                  <a:pt x="1866" y="0"/>
                </a:lnTo>
                <a:lnTo>
                  <a:pt x="40424" y="455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6136344" y="7030330"/>
            <a:ext cx="53314" cy="58445"/>
          </a:xfrm>
          <a:custGeom>
            <a:avLst/>
            <a:gdLst>
              <a:gd name="connsiteX0" fmla="*/ 38633 w 53314"/>
              <a:gd name="connsiteY0" fmla="*/ 15608 h 58445"/>
              <a:gd name="connsiteX1" fmla="*/ 53314 w 53314"/>
              <a:gd name="connsiteY1" fmla="*/ 23329 h 58445"/>
              <a:gd name="connsiteX2" fmla="*/ 52704 w 53314"/>
              <a:gd name="connsiteY2" fmla="*/ 24485 h 58445"/>
              <a:gd name="connsiteX3" fmla="*/ 51904 w 53314"/>
              <a:gd name="connsiteY3" fmla="*/ 24066 h 58445"/>
              <a:gd name="connsiteX4" fmla="*/ 49161 w 53314"/>
              <a:gd name="connsiteY4" fmla="*/ 23533 h 58445"/>
              <a:gd name="connsiteX5" fmla="*/ 45262 w 53314"/>
              <a:gd name="connsiteY5" fmla="*/ 24079 h 58445"/>
              <a:gd name="connsiteX6" fmla="*/ 39852 w 53314"/>
              <a:gd name="connsiteY6" fmla="*/ 26796 h 58445"/>
              <a:gd name="connsiteX7" fmla="*/ 21297 w 53314"/>
              <a:gd name="connsiteY7" fmla="*/ 37439 h 58445"/>
              <a:gd name="connsiteX8" fmla="*/ 15747 w 53314"/>
              <a:gd name="connsiteY8" fmla="*/ 48006 h 58445"/>
              <a:gd name="connsiteX9" fmla="*/ 14071 w 53314"/>
              <a:gd name="connsiteY9" fmla="*/ 53314 h 58445"/>
              <a:gd name="connsiteX10" fmla="*/ 17106 w 53314"/>
              <a:gd name="connsiteY10" fmla="*/ 56565 h 58445"/>
              <a:gd name="connsiteX11" fmla="*/ 18465 w 53314"/>
              <a:gd name="connsiteY11" fmla="*/ 57302 h 58445"/>
              <a:gd name="connsiteX12" fmla="*/ 17868 w 53314"/>
              <a:gd name="connsiteY12" fmla="*/ 58445 h 58445"/>
              <a:gd name="connsiteX13" fmla="*/ 0 w 53314"/>
              <a:gd name="connsiteY13" fmla="*/ 49034 h 58445"/>
              <a:gd name="connsiteX14" fmla="*/ 596 w 53314"/>
              <a:gd name="connsiteY14" fmla="*/ 47891 h 58445"/>
              <a:gd name="connsiteX15" fmla="*/ 2070 w 53314"/>
              <a:gd name="connsiteY15" fmla="*/ 48679 h 58445"/>
              <a:gd name="connsiteX16" fmla="*/ 6730 w 53314"/>
              <a:gd name="connsiteY16" fmla="*/ 49047 h 58445"/>
              <a:gd name="connsiteX17" fmla="*/ 9791 w 53314"/>
              <a:gd name="connsiteY17" fmla="*/ 44869 h 58445"/>
              <a:gd name="connsiteX18" fmla="*/ 15036 w 53314"/>
              <a:gd name="connsiteY18" fmla="*/ 34899 h 58445"/>
              <a:gd name="connsiteX19" fmla="*/ 12725 w 53314"/>
              <a:gd name="connsiteY19" fmla="*/ 11201 h 58445"/>
              <a:gd name="connsiteX20" fmla="*/ 11988 w 53314"/>
              <a:gd name="connsiteY20" fmla="*/ 5854 h 58445"/>
              <a:gd name="connsiteX21" fmla="*/ 9956 w 53314"/>
              <a:gd name="connsiteY21" fmla="*/ 2400 h 58445"/>
              <a:gd name="connsiteX22" fmla="*/ 8318 w 53314"/>
              <a:gd name="connsiteY22" fmla="*/ 1168 h 58445"/>
              <a:gd name="connsiteX23" fmla="*/ 8915 w 53314"/>
              <a:gd name="connsiteY23" fmla="*/ 0 h 58445"/>
              <a:gd name="connsiteX24" fmla="*/ 26923 w 53314"/>
              <a:gd name="connsiteY24" fmla="*/ 9461 h 58445"/>
              <a:gd name="connsiteX25" fmla="*/ 26327 w 53314"/>
              <a:gd name="connsiteY25" fmla="*/ 10617 h 58445"/>
              <a:gd name="connsiteX26" fmla="*/ 25387 w 53314"/>
              <a:gd name="connsiteY26" fmla="*/ 10121 h 58445"/>
              <a:gd name="connsiteX27" fmla="*/ 22339 w 53314"/>
              <a:gd name="connsiteY27" fmla="*/ 9397 h 58445"/>
              <a:gd name="connsiteX28" fmla="*/ 20040 w 53314"/>
              <a:gd name="connsiteY28" fmla="*/ 10820 h 58445"/>
              <a:gd name="connsiteX29" fmla="*/ 19824 w 53314"/>
              <a:gd name="connsiteY29" fmla="*/ 15837 h 58445"/>
              <a:gd name="connsiteX30" fmla="*/ 21475 w 53314"/>
              <a:gd name="connsiteY30" fmla="*/ 34035 h 58445"/>
              <a:gd name="connsiteX31" fmla="*/ 36537 w 53314"/>
              <a:gd name="connsiteY31" fmla="*/ 25374 h 58445"/>
              <a:gd name="connsiteX32" fmla="*/ 40690 w 53314"/>
              <a:gd name="connsiteY32" fmla="*/ 22008 h 58445"/>
              <a:gd name="connsiteX33" fmla="*/ 41071 w 53314"/>
              <a:gd name="connsiteY33" fmla="*/ 20205 h 58445"/>
              <a:gd name="connsiteX34" fmla="*/ 40347 w 53314"/>
              <a:gd name="connsiteY34" fmla="*/ 18465 h 58445"/>
              <a:gd name="connsiteX35" fmla="*/ 38010 w 53314"/>
              <a:gd name="connsiteY35" fmla="*/ 16764 h 58445"/>
              <a:gd name="connsiteX36" fmla="*/ 38633 w 53314"/>
              <a:gd name="connsiteY36" fmla="*/ 15608 h 584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l="l" t="t" r="r" b="b"/>
            <a:pathLst>
              <a:path w="53314" h="58445">
                <a:moveTo>
                  <a:pt x="38633" y="15608"/>
                </a:moveTo>
                <a:lnTo>
                  <a:pt x="53314" y="23329"/>
                </a:lnTo>
                <a:lnTo>
                  <a:pt x="52704" y="24485"/>
                </a:lnTo>
                <a:lnTo>
                  <a:pt x="51904" y="24066"/>
                </a:lnTo>
                <a:cubicBezTo>
                  <a:pt x="51358" y="23774"/>
                  <a:pt x="50456" y="23583"/>
                  <a:pt x="49161" y="23533"/>
                </a:cubicBezTo>
                <a:cubicBezTo>
                  <a:pt x="47891" y="23469"/>
                  <a:pt x="46583" y="23647"/>
                  <a:pt x="45262" y="24079"/>
                </a:cubicBezTo>
                <a:cubicBezTo>
                  <a:pt x="43954" y="24548"/>
                  <a:pt x="42151" y="25437"/>
                  <a:pt x="39852" y="26796"/>
                </a:cubicBezTo>
                <a:lnTo>
                  <a:pt x="21297" y="37439"/>
                </a:lnTo>
                <a:lnTo>
                  <a:pt x="15747" y="48006"/>
                </a:lnTo>
                <a:cubicBezTo>
                  <a:pt x="14389" y="50596"/>
                  <a:pt x="13830" y="52349"/>
                  <a:pt x="14071" y="53314"/>
                </a:cubicBezTo>
                <a:cubicBezTo>
                  <a:pt x="14401" y="54584"/>
                  <a:pt x="15417" y="55689"/>
                  <a:pt x="17106" y="56565"/>
                </a:cubicBezTo>
                <a:lnTo>
                  <a:pt x="18465" y="57302"/>
                </a:lnTo>
                <a:lnTo>
                  <a:pt x="17868" y="58445"/>
                </a:lnTo>
                <a:lnTo>
                  <a:pt x="0" y="49034"/>
                </a:lnTo>
                <a:lnTo>
                  <a:pt x="596" y="47891"/>
                </a:lnTo>
                <a:lnTo>
                  <a:pt x="2070" y="48679"/>
                </a:lnTo>
                <a:cubicBezTo>
                  <a:pt x="3873" y="49606"/>
                  <a:pt x="5422" y="49733"/>
                  <a:pt x="6730" y="49047"/>
                </a:cubicBezTo>
                <a:cubicBezTo>
                  <a:pt x="7518" y="48628"/>
                  <a:pt x="8534" y="47243"/>
                  <a:pt x="9791" y="44869"/>
                </a:cubicBezTo>
                <a:lnTo>
                  <a:pt x="15036" y="34899"/>
                </a:lnTo>
                <a:lnTo>
                  <a:pt x="12725" y="11201"/>
                </a:lnTo>
                <a:cubicBezTo>
                  <a:pt x="12458" y="8420"/>
                  <a:pt x="12191" y="6642"/>
                  <a:pt x="11988" y="5854"/>
                </a:cubicBezTo>
                <a:cubicBezTo>
                  <a:pt x="11772" y="5080"/>
                  <a:pt x="11099" y="3936"/>
                  <a:pt x="9956" y="2400"/>
                </a:cubicBezTo>
                <a:lnTo>
                  <a:pt x="8318" y="1168"/>
                </a:lnTo>
                <a:lnTo>
                  <a:pt x="8915" y="0"/>
                </a:lnTo>
                <a:lnTo>
                  <a:pt x="26923" y="9461"/>
                </a:lnTo>
                <a:lnTo>
                  <a:pt x="26327" y="10617"/>
                </a:lnTo>
                <a:lnTo>
                  <a:pt x="25387" y="10121"/>
                </a:lnTo>
                <a:lnTo>
                  <a:pt x="22339" y="9397"/>
                </a:lnTo>
                <a:lnTo>
                  <a:pt x="20040" y="10820"/>
                </a:lnTo>
                <a:cubicBezTo>
                  <a:pt x="19646" y="11544"/>
                  <a:pt x="19557" y="13220"/>
                  <a:pt x="19824" y="15837"/>
                </a:cubicBezTo>
                <a:lnTo>
                  <a:pt x="21475" y="34035"/>
                </a:lnTo>
                <a:lnTo>
                  <a:pt x="36537" y="25374"/>
                </a:lnTo>
                <a:cubicBezTo>
                  <a:pt x="38823" y="24079"/>
                  <a:pt x="40195" y="22974"/>
                  <a:pt x="40690" y="22008"/>
                </a:cubicBezTo>
                <a:lnTo>
                  <a:pt x="41071" y="20205"/>
                </a:lnTo>
                <a:lnTo>
                  <a:pt x="40347" y="18465"/>
                </a:lnTo>
                <a:lnTo>
                  <a:pt x="38010" y="16764"/>
                </a:lnTo>
                <a:lnTo>
                  <a:pt x="38633" y="1560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6146004" y="7275663"/>
            <a:ext cx="65265" cy="67754"/>
          </a:xfrm>
          <a:custGeom>
            <a:avLst/>
            <a:gdLst>
              <a:gd name="connsiteX0" fmla="*/ 65265 w 65265"/>
              <a:gd name="connsiteY0" fmla="*/ 35865 h 67754"/>
              <a:gd name="connsiteX1" fmla="*/ 55105 w 65265"/>
              <a:gd name="connsiteY1" fmla="*/ 43802 h 67754"/>
              <a:gd name="connsiteX2" fmla="*/ 10211 w 65265"/>
              <a:gd name="connsiteY2" fmla="*/ 33591 h 67754"/>
              <a:gd name="connsiteX3" fmla="*/ 27101 w 65265"/>
              <a:gd name="connsiteY3" fmla="*/ 55207 h 67754"/>
              <a:gd name="connsiteX4" fmla="*/ 31241 w 65265"/>
              <a:gd name="connsiteY4" fmla="*/ 58928 h 67754"/>
              <a:gd name="connsiteX5" fmla="*/ 35382 w 65265"/>
              <a:gd name="connsiteY5" fmla="*/ 57543 h 67754"/>
              <a:gd name="connsiteX6" fmla="*/ 36703 w 65265"/>
              <a:gd name="connsiteY6" fmla="*/ 56540 h 67754"/>
              <a:gd name="connsiteX7" fmla="*/ 37477 w 65265"/>
              <a:gd name="connsiteY7" fmla="*/ 57556 h 67754"/>
              <a:gd name="connsiteX8" fmla="*/ 24447 w 65265"/>
              <a:gd name="connsiteY8" fmla="*/ 67754 h 67754"/>
              <a:gd name="connsiteX9" fmla="*/ 23634 w 65265"/>
              <a:gd name="connsiteY9" fmla="*/ 66726 h 67754"/>
              <a:gd name="connsiteX10" fmla="*/ 24968 w 65265"/>
              <a:gd name="connsiteY10" fmla="*/ 65684 h 67754"/>
              <a:gd name="connsiteX11" fmla="*/ 27216 w 65265"/>
              <a:gd name="connsiteY11" fmla="*/ 61620 h 67754"/>
              <a:gd name="connsiteX12" fmla="*/ 24663 w 65265"/>
              <a:gd name="connsiteY12" fmla="*/ 57112 h 67754"/>
              <a:gd name="connsiteX13" fmla="*/ 0 w 65265"/>
              <a:gd name="connsiteY13" fmla="*/ 25540 h 67754"/>
              <a:gd name="connsiteX14" fmla="*/ 977 w 65265"/>
              <a:gd name="connsiteY14" fmla="*/ 24739 h 67754"/>
              <a:gd name="connsiteX15" fmla="*/ 49288 w 65265"/>
              <a:gd name="connsiteY15" fmla="*/ 35611 h 67754"/>
              <a:gd name="connsiteX16" fmla="*/ 31241 w 65265"/>
              <a:gd name="connsiteY16" fmla="*/ 12534 h 67754"/>
              <a:gd name="connsiteX17" fmla="*/ 27127 w 65265"/>
              <a:gd name="connsiteY17" fmla="*/ 8801 h 67754"/>
              <a:gd name="connsiteX18" fmla="*/ 22986 w 65265"/>
              <a:gd name="connsiteY18" fmla="*/ 10185 h 67754"/>
              <a:gd name="connsiteX19" fmla="*/ 21653 w 65265"/>
              <a:gd name="connsiteY19" fmla="*/ 11201 h 67754"/>
              <a:gd name="connsiteX20" fmla="*/ 20878 w 65265"/>
              <a:gd name="connsiteY20" fmla="*/ 10185 h 67754"/>
              <a:gd name="connsiteX21" fmla="*/ 33921 w 65265"/>
              <a:gd name="connsiteY21" fmla="*/ 0 h 67754"/>
              <a:gd name="connsiteX22" fmla="*/ 34696 w 65265"/>
              <a:gd name="connsiteY22" fmla="*/ 1016 h 67754"/>
              <a:gd name="connsiteX23" fmla="*/ 33413 w 65265"/>
              <a:gd name="connsiteY23" fmla="*/ 2032 h 67754"/>
              <a:gd name="connsiteX24" fmla="*/ 31115 w 65265"/>
              <a:gd name="connsiteY24" fmla="*/ 6134 h 67754"/>
              <a:gd name="connsiteX25" fmla="*/ 33680 w 65265"/>
              <a:gd name="connsiteY25" fmla="*/ 10630 h 67754"/>
              <a:gd name="connsiteX26" fmla="*/ 54051 w 65265"/>
              <a:gd name="connsiteY26" fmla="*/ 36703 h 67754"/>
              <a:gd name="connsiteX27" fmla="*/ 58483 w 65265"/>
              <a:gd name="connsiteY27" fmla="*/ 37287 h 67754"/>
              <a:gd name="connsiteX28" fmla="*/ 61836 w 65265"/>
              <a:gd name="connsiteY28" fmla="*/ 36487 h 67754"/>
              <a:gd name="connsiteX29" fmla="*/ 64452 w 65265"/>
              <a:gd name="connsiteY29" fmla="*/ 34836 h 67754"/>
              <a:gd name="connsiteX30" fmla="*/ 65265 w 65265"/>
              <a:gd name="connsiteY30" fmla="*/ 35865 h 67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65265" h="67754">
                <a:moveTo>
                  <a:pt x="65265" y="35865"/>
                </a:moveTo>
                <a:lnTo>
                  <a:pt x="55105" y="43802"/>
                </a:lnTo>
                <a:lnTo>
                  <a:pt x="10211" y="33591"/>
                </a:lnTo>
                <a:lnTo>
                  <a:pt x="27101" y="55207"/>
                </a:lnTo>
                <a:cubicBezTo>
                  <a:pt x="28905" y="57518"/>
                  <a:pt x="30302" y="58750"/>
                  <a:pt x="31241" y="58928"/>
                </a:cubicBezTo>
                <a:cubicBezTo>
                  <a:pt x="32537" y="59156"/>
                  <a:pt x="33921" y="58699"/>
                  <a:pt x="35382" y="57543"/>
                </a:cubicBezTo>
                <a:lnTo>
                  <a:pt x="36703" y="56540"/>
                </a:lnTo>
                <a:lnTo>
                  <a:pt x="37477" y="57556"/>
                </a:lnTo>
                <a:lnTo>
                  <a:pt x="24447" y="67754"/>
                </a:lnTo>
                <a:lnTo>
                  <a:pt x="23634" y="66726"/>
                </a:lnTo>
                <a:lnTo>
                  <a:pt x="24968" y="65684"/>
                </a:lnTo>
                <a:cubicBezTo>
                  <a:pt x="26555" y="64452"/>
                  <a:pt x="27304" y="63093"/>
                  <a:pt x="27216" y="61620"/>
                </a:cubicBezTo>
                <a:cubicBezTo>
                  <a:pt x="27165" y="60706"/>
                  <a:pt x="26301" y="59220"/>
                  <a:pt x="24663" y="57112"/>
                </a:cubicBezTo>
                <a:lnTo>
                  <a:pt x="0" y="25540"/>
                </a:lnTo>
                <a:lnTo>
                  <a:pt x="977" y="24739"/>
                </a:lnTo>
                <a:lnTo>
                  <a:pt x="49288" y="35611"/>
                </a:lnTo>
                <a:lnTo>
                  <a:pt x="31241" y="12534"/>
                </a:lnTo>
                <a:cubicBezTo>
                  <a:pt x="29451" y="10223"/>
                  <a:pt x="28079" y="8991"/>
                  <a:pt x="27127" y="8801"/>
                </a:cubicBezTo>
                <a:cubicBezTo>
                  <a:pt x="25818" y="8573"/>
                  <a:pt x="24447" y="9042"/>
                  <a:pt x="22986" y="10185"/>
                </a:cubicBezTo>
                <a:lnTo>
                  <a:pt x="21653" y="11201"/>
                </a:lnTo>
                <a:lnTo>
                  <a:pt x="20878" y="10185"/>
                </a:lnTo>
                <a:lnTo>
                  <a:pt x="33921" y="0"/>
                </a:lnTo>
                <a:lnTo>
                  <a:pt x="34696" y="1016"/>
                </a:lnTo>
                <a:lnTo>
                  <a:pt x="33413" y="2032"/>
                </a:lnTo>
                <a:cubicBezTo>
                  <a:pt x="31800" y="3276"/>
                  <a:pt x="31038" y="4648"/>
                  <a:pt x="31115" y="6134"/>
                </a:cubicBezTo>
                <a:cubicBezTo>
                  <a:pt x="31178" y="7036"/>
                  <a:pt x="32042" y="8534"/>
                  <a:pt x="33680" y="10630"/>
                </a:cubicBezTo>
                <a:lnTo>
                  <a:pt x="54051" y="36703"/>
                </a:lnTo>
                <a:cubicBezTo>
                  <a:pt x="56121" y="37122"/>
                  <a:pt x="57594" y="37313"/>
                  <a:pt x="58483" y="37287"/>
                </a:cubicBezTo>
                <a:cubicBezTo>
                  <a:pt x="59372" y="37249"/>
                  <a:pt x="60477" y="36995"/>
                  <a:pt x="61836" y="36487"/>
                </a:cubicBezTo>
                <a:lnTo>
                  <a:pt x="64452" y="34836"/>
                </a:lnTo>
                <a:lnTo>
                  <a:pt x="65265" y="35865"/>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1382836" y="7191262"/>
            <a:ext cx="35382" cy="40881"/>
          </a:xfrm>
          <a:custGeom>
            <a:avLst/>
            <a:gdLst>
              <a:gd name="connsiteX0" fmla="*/ 5549 w 35382"/>
              <a:gd name="connsiteY0" fmla="*/ 4826 h 40881"/>
              <a:gd name="connsiteX1" fmla="*/ 17945 w 35382"/>
              <a:gd name="connsiteY1" fmla="*/ 0 h 40881"/>
              <a:gd name="connsiteX2" fmla="*/ 32664 w 35382"/>
              <a:gd name="connsiteY2" fmla="*/ 6477 h 40881"/>
              <a:gd name="connsiteX3" fmla="*/ 35382 w 35382"/>
              <a:gd name="connsiteY3" fmla="*/ 13779 h 40881"/>
              <a:gd name="connsiteX4" fmla="*/ 27000 w 35382"/>
              <a:gd name="connsiteY4" fmla="*/ 13779 h 40881"/>
              <a:gd name="connsiteX5" fmla="*/ 24930 w 35382"/>
              <a:gd name="connsiteY5" fmla="*/ 9537 h 40881"/>
              <a:gd name="connsiteX6" fmla="*/ 18275 w 35382"/>
              <a:gd name="connsiteY6" fmla="*/ 6960 h 40881"/>
              <a:gd name="connsiteX7" fmla="*/ 11175 w 35382"/>
              <a:gd name="connsiteY7" fmla="*/ 10566 h 40881"/>
              <a:gd name="connsiteX8" fmla="*/ 8534 w 35382"/>
              <a:gd name="connsiteY8" fmla="*/ 20764 h 40881"/>
              <a:gd name="connsiteX9" fmla="*/ 11277 w 35382"/>
              <a:gd name="connsiteY9" fmla="*/ 30594 h 40881"/>
              <a:gd name="connsiteX10" fmla="*/ 18237 w 35382"/>
              <a:gd name="connsiteY10" fmla="*/ 33870 h 40881"/>
              <a:gd name="connsiteX11" fmla="*/ 24815 w 35382"/>
              <a:gd name="connsiteY11" fmla="*/ 31039 h 40881"/>
              <a:gd name="connsiteX12" fmla="*/ 26873 w 35382"/>
              <a:gd name="connsiteY12" fmla="*/ 26479 h 40881"/>
              <a:gd name="connsiteX13" fmla="*/ 35267 w 35382"/>
              <a:gd name="connsiteY13" fmla="*/ 26479 h 40881"/>
              <a:gd name="connsiteX14" fmla="*/ 29756 w 35382"/>
              <a:gd name="connsiteY14" fmla="*/ 36855 h 40881"/>
              <a:gd name="connsiteX15" fmla="*/ 18389 w 35382"/>
              <a:gd name="connsiteY15" fmla="*/ 40881 h 40881"/>
              <a:gd name="connsiteX16" fmla="*/ 4914 w 35382"/>
              <a:gd name="connsiteY16" fmla="*/ 35471 h 40881"/>
              <a:gd name="connsiteX17" fmla="*/ 0 w 35382"/>
              <a:gd name="connsiteY17" fmla="*/ 20561 h 40881"/>
              <a:gd name="connsiteX18" fmla="*/ 5549 w 35382"/>
              <a:gd name="connsiteY18" fmla="*/ 4826 h 408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5382" h="40881">
                <a:moveTo>
                  <a:pt x="5549" y="4826"/>
                </a:moveTo>
                <a:cubicBezTo>
                  <a:pt x="8826" y="1599"/>
                  <a:pt x="12928" y="0"/>
                  <a:pt x="17945" y="0"/>
                </a:cubicBezTo>
                <a:cubicBezTo>
                  <a:pt x="24625" y="0"/>
                  <a:pt x="29514" y="2158"/>
                  <a:pt x="32664" y="6477"/>
                </a:cubicBezTo>
                <a:cubicBezTo>
                  <a:pt x="34340" y="8890"/>
                  <a:pt x="35229" y="11341"/>
                  <a:pt x="35382" y="13779"/>
                </a:cubicBezTo>
                <a:lnTo>
                  <a:pt x="27000" y="13779"/>
                </a:lnTo>
                <a:cubicBezTo>
                  <a:pt x="26454" y="11900"/>
                  <a:pt x="25755" y="10477"/>
                  <a:pt x="24930" y="9537"/>
                </a:cubicBezTo>
                <a:cubicBezTo>
                  <a:pt x="23456" y="7823"/>
                  <a:pt x="21208" y="6960"/>
                  <a:pt x="18275" y="6960"/>
                </a:cubicBezTo>
                <a:cubicBezTo>
                  <a:pt x="15290" y="6960"/>
                  <a:pt x="12928" y="8191"/>
                  <a:pt x="11175" y="10566"/>
                </a:cubicBezTo>
                <a:cubicBezTo>
                  <a:pt x="9423" y="13004"/>
                  <a:pt x="8534" y="16370"/>
                  <a:pt x="8534" y="20764"/>
                </a:cubicBezTo>
                <a:cubicBezTo>
                  <a:pt x="8534" y="25133"/>
                  <a:pt x="9499" y="28397"/>
                  <a:pt x="11277" y="30594"/>
                </a:cubicBezTo>
                <a:cubicBezTo>
                  <a:pt x="13157" y="32778"/>
                  <a:pt x="15481" y="33870"/>
                  <a:pt x="18237" y="33870"/>
                </a:cubicBezTo>
                <a:cubicBezTo>
                  <a:pt x="21094" y="33870"/>
                  <a:pt x="23291" y="32943"/>
                  <a:pt x="24815" y="31039"/>
                </a:cubicBezTo>
                <a:cubicBezTo>
                  <a:pt x="25603" y="30009"/>
                  <a:pt x="26327" y="28524"/>
                  <a:pt x="26873" y="26479"/>
                </a:cubicBezTo>
                <a:lnTo>
                  <a:pt x="35267" y="26479"/>
                </a:lnTo>
                <a:cubicBezTo>
                  <a:pt x="34582" y="30772"/>
                  <a:pt x="32702" y="34188"/>
                  <a:pt x="29756" y="36855"/>
                </a:cubicBezTo>
                <a:cubicBezTo>
                  <a:pt x="26822" y="39522"/>
                  <a:pt x="22986" y="40881"/>
                  <a:pt x="18389" y="40881"/>
                </a:cubicBezTo>
                <a:cubicBezTo>
                  <a:pt x="12649" y="40881"/>
                  <a:pt x="8178" y="39039"/>
                  <a:pt x="4914" y="35471"/>
                </a:cubicBezTo>
                <a:cubicBezTo>
                  <a:pt x="1638" y="31851"/>
                  <a:pt x="0" y="26898"/>
                  <a:pt x="0" y="20561"/>
                </a:cubicBezTo>
                <a:cubicBezTo>
                  <a:pt x="0" y="13779"/>
                  <a:pt x="1879" y="8521"/>
                  <a:pt x="5549" y="4826"/>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1382506" y="7191399"/>
            <a:ext cx="35407" cy="40881"/>
          </a:xfrm>
          <a:custGeom>
            <a:avLst/>
            <a:gdLst>
              <a:gd name="connsiteX0" fmla="*/ 5588 w 35407"/>
              <a:gd name="connsiteY0" fmla="*/ 4800 h 40881"/>
              <a:gd name="connsiteX1" fmla="*/ 17932 w 35407"/>
              <a:gd name="connsiteY1" fmla="*/ 0 h 40881"/>
              <a:gd name="connsiteX2" fmla="*/ 32638 w 35407"/>
              <a:gd name="connsiteY2" fmla="*/ 6451 h 40881"/>
              <a:gd name="connsiteX3" fmla="*/ 35407 w 35407"/>
              <a:gd name="connsiteY3" fmla="*/ 13766 h 40881"/>
              <a:gd name="connsiteX4" fmla="*/ 26987 w 35407"/>
              <a:gd name="connsiteY4" fmla="*/ 13766 h 40881"/>
              <a:gd name="connsiteX5" fmla="*/ 24917 w 35407"/>
              <a:gd name="connsiteY5" fmla="*/ 9537 h 40881"/>
              <a:gd name="connsiteX6" fmla="*/ 18275 w 35407"/>
              <a:gd name="connsiteY6" fmla="*/ 6997 h 40881"/>
              <a:gd name="connsiteX7" fmla="*/ 11201 w 35407"/>
              <a:gd name="connsiteY7" fmla="*/ 10566 h 40881"/>
              <a:gd name="connsiteX8" fmla="*/ 8610 w 35407"/>
              <a:gd name="connsiteY8" fmla="*/ 20764 h 40881"/>
              <a:gd name="connsiteX9" fmla="*/ 11277 w 35407"/>
              <a:gd name="connsiteY9" fmla="*/ 30606 h 40881"/>
              <a:gd name="connsiteX10" fmla="*/ 18275 w 35407"/>
              <a:gd name="connsiteY10" fmla="*/ 33896 h 40881"/>
              <a:gd name="connsiteX11" fmla="*/ 24803 w 35407"/>
              <a:gd name="connsiteY11" fmla="*/ 31026 h 40881"/>
              <a:gd name="connsiteX12" fmla="*/ 26898 w 35407"/>
              <a:gd name="connsiteY12" fmla="*/ 26504 h 40881"/>
              <a:gd name="connsiteX13" fmla="*/ 35280 w 35407"/>
              <a:gd name="connsiteY13" fmla="*/ 26504 h 40881"/>
              <a:gd name="connsiteX14" fmla="*/ 29768 w 35407"/>
              <a:gd name="connsiteY14" fmla="*/ 36868 h 40881"/>
              <a:gd name="connsiteX15" fmla="*/ 18415 w 35407"/>
              <a:gd name="connsiteY15" fmla="*/ 40881 h 40881"/>
              <a:gd name="connsiteX16" fmla="*/ 4902 w 35407"/>
              <a:gd name="connsiteY16" fmla="*/ 35470 h 40881"/>
              <a:gd name="connsiteX17" fmla="*/ 0 w 35407"/>
              <a:gd name="connsiteY17" fmla="*/ 20561 h 40881"/>
              <a:gd name="connsiteX18" fmla="*/ 5588 w 35407"/>
              <a:gd name="connsiteY18" fmla="*/ 4800 h 408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5407" h="40881">
                <a:moveTo>
                  <a:pt x="5588" y="4800"/>
                </a:moveTo>
                <a:cubicBezTo>
                  <a:pt x="8801" y="1574"/>
                  <a:pt x="12915" y="0"/>
                  <a:pt x="17932" y="0"/>
                </a:cubicBezTo>
                <a:cubicBezTo>
                  <a:pt x="24625" y="0"/>
                  <a:pt x="29552" y="2133"/>
                  <a:pt x="32638" y="6451"/>
                </a:cubicBezTo>
                <a:cubicBezTo>
                  <a:pt x="34353" y="8914"/>
                  <a:pt x="35280" y="11353"/>
                  <a:pt x="35407" y="13766"/>
                </a:cubicBezTo>
                <a:lnTo>
                  <a:pt x="26987" y="13766"/>
                </a:lnTo>
                <a:cubicBezTo>
                  <a:pt x="26441" y="11900"/>
                  <a:pt x="25780" y="10490"/>
                  <a:pt x="24917" y="9537"/>
                </a:cubicBezTo>
                <a:cubicBezTo>
                  <a:pt x="23431" y="7848"/>
                  <a:pt x="21209" y="6997"/>
                  <a:pt x="18275" y="6997"/>
                </a:cubicBezTo>
                <a:cubicBezTo>
                  <a:pt x="15265" y="6997"/>
                  <a:pt x="12915" y="8191"/>
                  <a:pt x="11201" y="10566"/>
                </a:cubicBezTo>
                <a:cubicBezTo>
                  <a:pt x="9461" y="12992"/>
                  <a:pt x="8610" y="16357"/>
                  <a:pt x="8610" y="20764"/>
                </a:cubicBezTo>
                <a:cubicBezTo>
                  <a:pt x="8610" y="25133"/>
                  <a:pt x="9499" y="28409"/>
                  <a:pt x="11277" y="30606"/>
                </a:cubicBezTo>
                <a:cubicBezTo>
                  <a:pt x="13119" y="32778"/>
                  <a:pt x="15417" y="33896"/>
                  <a:pt x="18275" y="33896"/>
                </a:cubicBezTo>
                <a:cubicBezTo>
                  <a:pt x="21132" y="33896"/>
                  <a:pt x="23279" y="32956"/>
                  <a:pt x="24803" y="31026"/>
                </a:cubicBezTo>
                <a:cubicBezTo>
                  <a:pt x="25628" y="30047"/>
                  <a:pt x="26327" y="28499"/>
                  <a:pt x="26898" y="26504"/>
                </a:cubicBezTo>
                <a:lnTo>
                  <a:pt x="35280" y="26504"/>
                </a:lnTo>
                <a:cubicBezTo>
                  <a:pt x="34556" y="30746"/>
                  <a:pt x="32727" y="34213"/>
                  <a:pt x="29768" y="36868"/>
                </a:cubicBezTo>
                <a:cubicBezTo>
                  <a:pt x="26822" y="39534"/>
                  <a:pt x="23012" y="40881"/>
                  <a:pt x="18415" y="40881"/>
                </a:cubicBezTo>
                <a:cubicBezTo>
                  <a:pt x="12674" y="40881"/>
                  <a:pt x="8127" y="39052"/>
                  <a:pt x="4902" y="35470"/>
                </a:cubicBezTo>
                <a:cubicBezTo>
                  <a:pt x="1638" y="31851"/>
                  <a:pt x="0" y="26860"/>
                  <a:pt x="0" y="20561"/>
                </a:cubicBezTo>
                <a:cubicBezTo>
                  <a:pt x="0" y="13741"/>
                  <a:pt x="1854" y="8483"/>
                  <a:pt x="5588" y="4800"/>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1739874" y="7192057"/>
            <a:ext cx="32372" cy="40220"/>
          </a:xfrm>
          <a:custGeom>
            <a:avLst/>
            <a:gdLst>
              <a:gd name="connsiteX0" fmla="*/ 0 w 32372"/>
              <a:gd name="connsiteY0" fmla="*/ 0 h 40220"/>
              <a:gd name="connsiteX1" fmla="*/ 8572 w 32372"/>
              <a:gd name="connsiteY1" fmla="*/ 0 h 40220"/>
              <a:gd name="connsiteX2" fmla="*/ 8572 w 32372"/>
              <a:gd name="connsiteY2" fmla="*/ 24053 h 40220"/>
              <a:gd name="connsiteX3" fmla="*/ 9613 w 32372"/>
              <a:gd name="connsiteY3" fmla="*/ 29933 h 40220"/>
              <a:gd name="connsiteX4" fmla="*/ 16230 w 32372"/>
              <a:gd name="connsiteY4" fmla="*/ 33223 h 40220"/>
              <a:gd name="connsiteX5" fmla="*/ 22809 w 32372"/>
              <a:gd name="connsiteY5" fmla="*/ 29933 h 40220"/>
              <a:gd name="connsiteX6" fmla="*/ 23799 w 32372"/>
              <a:gd name="connsiteY6" fmla="*/ 24053 h 40220"/>
              <a:gd name="connsiteX7" fmla="*/ 23799 w 32372"/>
              <a:gd name="connsiteY7" fmla="*/ 0 h 40220"/>
              <a:gd name="connsiteX8" fmla="*/ 32372 w 32372"/>
              <a:gd name="connsiteY8" fmla="*/ 0 h 40220"/>
              <a:gd name="connsiteX9" fmla="*/ 32372 w 32372"/>
              <a:gd name="connsiteY9" fmla="*/ 24091 h 40220"/>
              <a:gd name="connsiteX10" fmla="*/ 30416 w 32372"/>
              <a:gd name="connsiteY10" fmla="*/ 33820 h 40220"/>
              <a:gd name="connsiteX11" fmla="*/ 16230 w 32372"/>
              <a:gd name="connsiteY11" fmla="*/ 40220 h 40220"/>
              <a:gd name="connsiteX12" fmla="*/ 1993 w 32372"/>
              <a:gd name="connsiteY12" fmla="*/ 33820 h 40220"/>
              <a:gd name="connsiteX13" fmla="*/ 0 w 32372"/>
              <a:gd name="connsiteY13" fmla="*/ 24091 h 40220"/>
              <a:gd name="connsiteX14" fmla="*/ 0 w 32372"/>
              <a:gd name="connsiteY14" fmla="*/ 0 h 402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32372" h="40220">
                <a:moveTo>
                  <a:pt x="0" y="0"/>
                </a:moveTo>
                <a:lnTo>
                  <a:pt x="8572" y="0"/>
                </a:lnTo>
                <a:lnTo>
                  <a:pt x="8572" y="24053"/>
                </a:lnTo>
                <a:cubicBezTo>
                  <a:pt x="8572" y="26733"/>
                  <a:pt x="8902" y="28702"/>
                  <a:pt x="9613" y="29933"/>
                </a:cubicBezTo>
                <a:cubicBezTo>
                  <a:pt x="10579" y="32131"/>
                  <a:pt x="12776" y="33223"/>
                  <a:pt x="16230" y="33223"/>
                </a:cubicBezTo>
                <a:cubicBezTo>
                  <a:pt x="19621" y="33223"/>
                  <a:pt x="21767" y="32131"/>
                  <a:pt x="22809" y="29933"/>
                </a:cubicBezTo>
                <a:cubicBezTo>
                  <a:pt x="23444" y="28702"/>
                  <a:pt x="23799" y="26733"/>
                  <a:pt x="23799" y="24053"/>
                </a:cubicBezTo>
                <a:lnTo>
                  <a:pt x="23799" y="0"/>
                </a:lnTo>
                <a:lnTo>
                  <a:pt x="32372" y="0"/>
                </a:lnTo>
                <a:lnTo>
                  <a:pt x="32372" y="24091"/>
                </a:lnTo>
                <a:cubicBezTo>
                  <a:pt x="32372" y="28282"/>
                  <a:pt x="31737" y="31521"/>
                  <a:pt x="30416" y="33820"/>
                </a:cubicBezTo>
                <a:cubicBezTo>
                  <a:pt x="27914" y="38100"/>
                  <a:pt x="23177" y="40220"/>
                  <a:pt x="16230" y="40220"/>
                </a:cubicBezTo>
                <a:cubicBezTo>
                  <a:pt x="9207" y="40220"/>
                  <a:pt x="4483" y="38100"/>
                  <a:pt x="1993" y="33820"/>
                </a:cubicBezTo>
                <a:cubicBezTo>
                  <a:pt x="647" y="31521"/>
                  <a:pt x="0" y="28282"/>
                  <a:pt x="0" y="24091"/>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1776630" y="7190911"/>
            <a:ext cx="33286" cy="41364"/>
          </a:xfrm>
          <a:custGeom>
            <a:avLst/>
            <a:gdLst>
              <a:gd name="connsiteX0" fmla="*/ 8127 w 33286"/>
              <a:gd name="connsiteY0" fmla="*/ 28244 h 41364"/>
              <a:gd name="connsiteX1" fmla="*/ 9613 w 33286"/>
              <a:gd name="connsiteY1" fmla="*/ 32232 h 41364"/>
              <a:gd name="connsiteX2" fmla="*/ 16751 w 33286"/>
              <a:gd name="connsiteY2" fmla="*/ 34658 h 41364"/>
              <a:gd name="connsiteX3" fmla="*/ 21615 w 33286"/>
              <a:gd name="connsiteY3" fmla="*/ 34023 h 41364"/>
              <a:gd name="connsiteX4" fmla="*/ 25196 w 33286"/>
              <a:gd name="connsiteY4" fmla="*/ 29476 h 41364"/>
              <a:gd name="connsiteX5" fmla="*/ 23444 w 33286"/>
              <a:gd name="connsiteY5" fmla="*/ 26504 h 41364"/>
              <a:gd name="connsiteX6" fmla="*/ 17868 w 33286"/>
              <a:gd name="connsiteY6" fmla="*/ 24663 h 41364"/>
              <a:gd name="connsiteX7" fmla="*/ 13563 w 33286"/>
              <a:gd name="connsiteY7" fmla="*/ 23723 h 41364"/>
              <a:gd name="connsiteX8" fmla="*/ 4787 w 33286"/>
              <a:gd name="connsiteY8" fmla="*/ 20713 h 41364"/>
              <a:gd name="connsiteX9" fmla="*/ 711 w 33286"/>
              <a:gd name="connsiteY9" fmla="*/ 12242 h 41364"/>
              <a:gd name="connsiteX10" fmla="*/ 4673 w 33286"/>
              <a:gd name="connsiteY10" fmla="*/ 3467 h 41364"/>
              <a:gd name="connsiteX11" fmla="*/ 16306 w 33286"/>
              <a:gd name="connsiteY11" fmla="*/ 0 h 41364"/>
              <a:gd name="connsiteX12" fmla="*/ 27279 w 33286"/>
              <a:gd name="connsiteY12" fmla="*/ 3276 h 41364"/>
              <a:gd name="connsiteX13" fmla="*/ 32004 w 33286"/>
              <a:gd name="connsiteY13" fmla="*/ 12789 h 41364"/>
              <a:gd name="connsiteX14" fmla="*/ 23914 w 33286"/>
              <a:gd name="connsiteY14" fmla="*/ 12789 h 41364"/>
              <a:gd name="connsiteX15" fmla="*/ 20701 w 33286"/>
              <a:gd name="connsiteY15" fmla="*/ 7823 h 41364"/>
              <a:gd name="connsiteX16" fmla="*/ 15735 w 33286"/>
              <a:gd name="connsiteY16" fmla="*/ 6781 h 41364"/>
              <a:gd name="connsiteX17" fmla="*/ 10490 w 33286"/>
              <a:gd name="connsiteY17" fmla="*/ 8064 h 41364"/>
              <a:gd name="connsiteX18" fmla="*/ 8483 w 33286"/>
              <a:gd name="connsiteY18" fmla="*/ 11633 h 41364"/>
              <a:gd name="connsiteX19" fmla="*/ 10439 w 33286"/>
              <a:gd name="connsiteY19" fmla="*/ 14782 h 41364"/>
              <a:gd name="connsiteX20" fmla="*/ 15773 w 33286"/>
              <a:gd name="connsiteY20" fmla="*/ 16408 h 41364"/>
              <a:gd name="connsiteX21" fmla="*/ 22758 w 33286"/>
              <a:gd name="connsiteY21" fmla="*/ 18021 h 41364"/>
              <a:gd name="connsiteX22" fmla="*/ 29717 w 33286"/>
              <a:gd name="connsiteY22" fmla="*/ 20866 h 41364"/>
              <a:gd name="connsiteX23" fmla="*/ 33286 w 33286"/>
              <a:gd name="connsiteY23" fmla="*/ 28892 h 41364"/>
              <a:gd name="connsiteX24" fmla="*/ 29032 w 33286"/>
              <a:gd name="connsiteY24" fmla="*/ 37833 h 41364"/>
              <a:gd name="connsiteX25" fmla="*/ 17068 w 33286"/>
              <a:gd name="connsiteY25" fmla="*/ 41364 h 41364"/>
              <a:gd name="connsiteX26" fmla="*/ 4559 w 33286"/>
              <a:gd name="connsiteY26" fmla="*/ 37871 h 41364"/>
              <a:gd name="connsiteX27" fmla="*/ 0 w 33286"/>
              <a:gd name="connsiteY27" fmla="*/ 28244 h 41364"/>
              <a:gd name="connsiteX28" fmla="*/ 8127 w 33286"/>
              <a:gd name="connsiteY28" fmla="*/ 28244 h 413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33286" h="41364">
                <a:moveTo>
                  <a:pt x="8127" y="28244"/>
                </a:moveTo>
                <a:cubicBezTo>
                  <a:pt x="8356" y="30048"/>
                  <a:pt x="8851" y="31381"/>
                  <a:pt x="9613" y="32232"/>
                </a:cubicBezTo>
                <a:cubicBezTo>
                  <a:pt x="11010" y="33845"/>
                  <a:pt x="13385" y="34658"/>
                  <a:pt x="16751" y="34658"/>
                </a:cubicBezTo>
                <a:cubicBezTo>
                  <a:pt x="18732" y="34658"/>
                  <a:pt x="20370" y="34455"/>
                  <a:pt x="21615" y="34023"/>
                </a:cubicBezTo>
                <a:cubicBezTo>
                  <a:pt x="24002" y="33184"/>
                  <a:pt x="25196" y="31686"/>
                  <a:pt x="25196" y="29476"/>
                </a:cubicBezTo>
                <a:cubicBezTo>
                  <a:pt x="25196" y="28168"/>
                  <a:pt x="24612" y="27203"/>
                  <a:pt x="23444" y="26504"/>
                </a:cubicBezTo>
                <a:cubicBezTo>
                  <a:pt x="22263" y="25831"/>
                  <a:pt x="20370" y="25196"/>
                  <a:pt x="17868" y="24663"/>
                </a:cubicBezTo>
                <a:lnTo>
                  <a:pt x="13563" y="23723"/>
                </a:lnTo>
                <a:cubicBezTo>
                  <a:pt x="9359" y="22796"/>
                  <a:pt x="6375" y="21780"/>
                  <a:pt x="4787" y="20713"/>
                </a:cubicBezTo>
                <a:cubicBezTo>
                  <a:pt x="2044" y="18936"/>
                  <a:pt x="711" y="16078"/>
                  <a:pt x="711" y="12242"/>
                </a:cubicBezTo>
                <a:cubicBezTo>
                  <a:pt x="711" y="8737"/>
                  <a:pt x="2019" y="5791"/>
                  <a:pt x="4673" y="3467"/>
                </a:cubicBezTo>
                <a:cubicBezTo>
                  <a:pt x="7289" y="1143"/>
                  <a:pt x="11214" y="0"/>
                  <a:pt x="16306" y="0"/>
                </a:cubicBezTo>
                <a:cubicBezTo>
                  <a:pt x="20637" y="0"/>
                  <a:pt x="24244" y="1079"/>
                  <a:pt x="27279" y="3276"/>
                </a:cubicBezTo>
                <a:cubicBezTo>
                  <a:pt x="30251" y="5460"/>
                  <a:pt x="31876" y="8635"/>
                  <a:pt x="32004" y="12789"/>
                </a:cubicBezTo>
                <a:lnTo>
                  <a:pt x="23914" y="12789"/>
                </a:lnTo>
                <a:cubicBezTo>
                  <a:pt x="23748" y="10439"/>
                  <a:pt x="22644" y="8775"/>
                  <a:pt x="20701" y="7823"/>
                </a:cubicBezTo>
                <a:cubicBezTo>
                  <a:pt x="19367" y="7111"/>
                  <a:pt x="17691" y="6781"/>
                  <a:pt x="15735" y="6781"/>
                </a:cubicBezTo>
                <a:cubicBezTo>
                  <a:pt x="13563" y="6781"/>
                  <a:pt x="11785" y="7213"/>
                  <a:pt x="10490" y="8064"/>
                </a:cubicBezTo>
                <a:cubicBezTo>
                  <a:pt x="9156" y="8928"/>
                  <a:pt x="8483" y="10096"/>
                  <a:pt x="8483" y="11633"/>
                </a:cubicBezTo>
                <a:cubicBezTo>
                  <a:pt x="8483" y="13093"/>
                  <a:pt x="9156" y="14096"/>
                  <a:pt x="10439" y="14782"/>
                </a:cubicBezTo>
                <a:cubicBezTo>
                  <a:pt x="11277" y="15240"/>
                  <a:pt x="13080" y="15773"/>
                  <a:pt x="15773" y="16408"/>
                </a:cubicBezTo>
                <a:lnTo>
                  <a:pt x="22758" y="18021"/>
                </a:lnTo>
                <a:cubicBezTo>
                  <a:pt x="25844" y="18732"/>
                  <a:pt x="28143" y="19684"/>
                  <a:pt x="29717" y="20866"/>
                </a:cubicBezTo>
                <a:cubicBezTo>
                  <a:pt x="32105" y="22720"/>
                  <a:pt x="33286" y="25387"/>
                  <a:pt x="33286" y="28892"/>
                </a:cubicBezTo>
                <a:cubicBezTo>
                  <a:pt x="33286" y="32448"/>
                  <a:pt x="31876" y="35432"/>
                  <a:pt x="29032" y="37833"/>
                </a:cubicBezTo>
                <a:cubicBezTo>
                  <a:pt x="26225" y="40195"/>
                  <a:pt x="22225" y="41364"/>
                  <a:pt x="17068" y="41364"/>
                </a:cubicBezTo>
                <a:cubicBezTo>
                  <a:pt x="11747" y="41364"/>
                  <a:pt x="7569" y="40220"/>
                  <a:pt x="4559" y="37871"/>
                </a:cubicBezTo>
                <a:cubicBezTo>
                  <a:pt x="1473" y="35521"/>
                  <a:pt x="0" y="32321"/>
                  <a:pt x="0" y="28244"/>
                </a:cubicBezTo>
                <a:lnTo>
                  <a:pt x="8127" y="28244"/>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1498255" y="6991428"/>
            <a:ext cx="13843" cy="19367"/>
          </a:xfrm>
          <a:custGeom>
            <a:avLst/>
            <a:gdLst>
              <a:gd name="connsiteX0" fmla="*/ 10160 w 13843"/>
              <a:gd name="connsiteY0" fmla="*/ 19367 h 19367"/>
              <a:gd name="connsiteX1" fmla="*/ 0 w 13843"/>
              <a:gd name="connsiteY1" fmla="*/ 2006 h 19367"/>
              <a:gd name="connsiteX2" fmla="*/ 3632 w 13843"/>
              <a:gd name="connsiteY2" fmla="*/ 0 h 19367"/>
              <a:gd name="connsiteX3" fmla="*/ 13843 w 13843"/>
              <a:gd name="connsiteY3" fmla="*/ 17398 h 19367"/>
              <a:gd name="connsiteX4" fmla="*/ 10160 w 13843"/>
              <a:gd name="connsiteY4" fmla="*/ 19367 h 193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43" h="19367">
                <a:moveTo>
                  <a:pt x="10160" y="19367"/>
                </a:moveTo>
                <a:lnTo>
                  <a:pt x="0" y="2006"/>
                </a:lnTo>
                <a:lnTo>
                  <a:pt x="3632" y="0"/>
                </a:lnTo>
                <a:lnTo>
                  <a:pt x="13843" y="17398"/>
                </a:lnTo>
                <a:lnTo>
                  <a:pt x="10160" y="19367"/>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1511945" y="6980346"/>
            <a:ext cx="22885" cy="24460"/>
          </a:xfrm>
          <a:custGeom>
            <a:avLst/>
            <a:gdLst>
              <a:gd name="connsiteX0" fmla="*/ 7683 w 22885"/>
              <a:gd name="connsiteY0" fmla="*/ 24460 h 24460"/>
              <a:gd name="connsiteX1" fmla="*/ 0 w 22885"/>
              <a:gd name="connsiteY1" fmla="*/ 5905 h 24460"/>
              <a:gd name="connsiteX2" fmla="*/ 3822 w 22885"/>
              <a:gd name="connsiteY2" fmla="*/ 4495 h 24460"/>
              <a:gd name="connsiteX3" fmla="*/ 16776 w 22885"/>
              <a:gd name="connsiteY3" fmla="*/ 13855 h 24460"/>
              <a:gd name="connsiteX4" fmla="*/ 11645 w 22885"/>
              <a:gd name="connsiteY4" fmla="*/ 1397 h 24460"/>
              <a:gd name="connsiteX5" fmla="*/ 15265 w 22885"/>
              <a:gd name="connsiteY5" fmla="*/ 0 h 24460"/>
              <a:gd name="connsiteX6" fmla="*/ 22885 w 22885"/>
              <a:gd name="connsiteY6" fmla="*/ 18580 h 24460"/>
              <a:gd name="connsiteX7" fmla="*/ 19024 w 22885"/>
              <a:gd name="connsiteY7" fmla="*/ 20079 h 24460"/>
              <a:gd name="connsiteX8" fmla="*/ 6248 w 22885"/>
              <a:gd name="connsiteY8" fmla="*/ 10897 h 24460"/>
              <a:gd name="connsiteX9" fmla="*/ 11277 w 22885"/>
              <a:gd name="connsiteY9" fmla="*/ 23114 h 24460"/>
              <a:gd name="connsiteX10" fmla="*/ 7683 w 22885"/>
              <a:gd name="connsiteY10" fmla="*/ 24460 h 244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22885" h="24460">
                <a:moveTo>
                  <a:pt x="7683" y="24460"/>
                </a:moveTo>
                <a:lnTo>
                  <a:pt x="0" y="5905"/>
                </a:lnTo>
                <a:lnTo>
                  <a:pt x="3822" y="4495"/>
                </a:lnTo>
                <a:lnTo>
                  <a:pt x="16776" y="13855"/>
                </a:lnTo>
                <a:lnTo>
                  <a:pt x="11645" y="1397"/>
                </a:lnTo>
                <a:lnTo>
                  <a:pt x="15265" y="0"/>
                </a:lnTo>
                <a:lnTo>
                  <a:pt x="22885" y="18580"/>
                </a:lnTo>
                <a:lnTo>
                  <a:pt x="19024" y="20079"/>
                </a:lnTo>
                <a:lnTo>
                  <a:pt x="6248" y="10897"/>
                </a:lnTo>
                <a:lnTo>
                  <a:pt x="11277" y="23114"/>
                </a:lnTo>
                <a:lnTo>
                  <a:pt x="7683" y="2446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1534652" y="6974482"/>
            <a:ext cx="16700" cy="21729"/>
          </a:xfrm>
          <a:custGeom>
            <a:avLst/>
            <a:gdLst>
              <a:gd name="connsiteX0" fmla="*/ 10604 w 16700"/>
              <a:gd name="connsiteY0" fmla="*/ 21729 h 21729"/>
              <a:gd name="connsiteX1" fmla="*/ 6769 w 16700"/>
              <a:gd name="connsiteY1" fmla="*/ 5536 h 21729"/>
              <a:gd name="connsiteX2" fmla="*/ 825 w 16700"/>
              <a:gd name="connsiteY2" fmla="*/ 6883 h 21729"/>
              <a:gd name="connsiteX3" fmla="*/ 0 w 16700"/>
              <a:gd name="connsiteY3" fmla="*/ 3581 h 21729"/>
              <a:gd name="connsiteX4" fmla="*/ 15913 w 16700"/>
              <a:gd name="connsiteY4" fmla="*/ 0 h 21729"/>
              <a:gd name="connsiteX5" fmla="*/ 16700 w 16700"/>
              <a:gd name="connsiteY5" fmla="*/ 3288 h 21729"/>
              <a:gd name="connsiteX6" fmla="*/ 10820 w 16700"/>
              <a:gd name="connsiteY6" fmla="*/ 4609 h 21729"/>
              <a:gd name="connsiteX7" fmla="*/ 14693 w 16700"/>
              <a:gd name="connsiteY7" fmla="*/ 20815 h 21729"/>
              <a:gd name="connsiteX8" fmla="*/ 10604 w 16700"/>
              <a:gd name="connsiteY8" fmla="*/ 21729 h 217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700" h="21729">
                <a:moveTo>
                  <a:pt x="10604" y="21729"/>
                </a:moveTo>
                <a:lnTo>
                  <a:pt x="6769" y="5536"/>
                </a:lnTo>
                <a:lnTo>
                  <a:pt x="825" y="6883"/>
                </a:lnTo>
                <a:lnTo>
                  <a:pt x="0" y="3581"/>
                </a:lnTo>
                <a:lnTo>
                  <a:pt x="15913" y="0"/>
                </a:lnTo>
                <a:lnTo>
                  <a:pt x="16700" y="3288"/>
                </a:lnTo>
                <a:lnTo>
                  <a:pt x="10820" y="4609"/>
                </a:lnTo>
                <a:lnTo>
                  <a:pt x="14693" y="20815"/>
                </a:lnTo>
                <a:lnTo>
                  <a:pt x="10604" y="2172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1557717" y="6972201"/>
            <a:ext cx="17322" cy="21158"/>
          </a:xfrm>
          <a:custGeom>
            <a:avLst/>
            <a:gdLst>
              <a:gd name="connsiteX0" fmla="*/ 1777 w 17322"/>
              <a:gd name="connsiteY0" fmla="*/ 21158 h 21158"/>
              <a:gd name="connsiteX1" fmla="*/ 0 w 17322"/>
              <a:gd name="connsiteY1" fmla="*/ 1244 h 21158"/>
              <a:gd name="connsiteX2" fmla="*/ 15189 w 17322"/>
              <a:gd name="connsiteY2" fmla="*/ 0 h 21158"/>
              <a:gd name="connsiteX3" fmla="*/ 15494 w 17322"/>
              <a:gd name="connsiteY3" fmla="*/ 3353 h 21158"/>
              <a:gd name="connsiteX4" fmla="*/ 4457 w 17322"/>
              <a:gd name="connsiteY4" fmla="*/ 4229 h 21158"/>
              <a:gd name="connsiteX5" fmla="*/ 4813 w 17322"/>
              <a:gd name="connsiteY5" fmla="*/ 8699 h 21158"/>
              <a:gd name="connsiteX6" fmla="*/ 15100 w 17322"/>
              <a:gd name="connsiteY6" fmla="*/ 7810 h 21158"/>
              <a:gd name="connsiteX7" fmla="*/ 15379 w 17322"/>
              <a:gd name="connsiteY7" fmla="*/ 11176 h 21158"/>
              <a:gd name="connsiteX8" fmla="*/ 5130 w 17322"/>
              <a:gd name="connsiteY8" fmla="*/ 12027 h 21158"/>
              <a:gd name="connsiteX9" fmla="*/ 5613 w 17322"/>
              <a:gd name="connsiteY9" fmla="*/ 17462 h 21158"/>
              <a:gd name="connsiteX10" fmla="*/ 17094 w 17322"/>
              <a:gd name="connsiteY10" fmla="*/ 16523 h 21158"/>
              <a:gd name="connsiteX11" fmla="*/ 17322 w 17322"/>
              <a:gd name="connsiteY11" fmla="*/ 19875 h 21158"/>
              <a:gd name="connsiteX12" fmla="*/ 1777 w 17322"/>
              <a:gd name="connsiteY12" fmla="*/ 21158 h 2115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7322" h="21158">
                <a:moveTo>
                  <a:pt x="1777" y="21158"/>
                </a:moveTo>
                <a:lnTo>
                  <a:pt x="0" y="1244"/>
                </a:lnTo>
                <a:lnTo>
                  <a:pt x="15189" y="0"/>
                </a:lnTo>
                <a:lnTo>
                  <a:pt x="15494" y="3353"/>
                </a:lnTo>
                <a:lnTo>
                  <a:pt x="4457" y="4229"/>
                </a:lnTo>
                <a:lnTo>
                  <a:pt x="4813" y="8699"/>
                </a:lnTo>
                <a:lnTo>
                  <a:pt x="15100" y="7810"/>
                </a:lnTo>
                <a:lnTo>
                  <a:pt x="15379" y="11176"/>
                </a:lnTo>
                <a:lnTo>
                  <a:pt x="5130" y="12027"/>
                </a:lnTo>
                <a:lnTo>
                  <a:pt x="5613" y="17462"/>
                </a:lnTo>
                <a:lnTo>
                  <a:pt x="17094" y="16523"/>
                </a:lnTo>
                <a:lnTo>
                  <a:pt x="17322" y="19875"/>
                </a:lnTo>
                <a:lnTo>
                  <a:pt x="1777" y="2115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1602360" y="6973810"/>
            <a:ext cx="16725" cy="21564"/>
          </a:xfrm>
          <a:custGeom>
            <a:avLst/>
            <a:gdLst>
              <a:gd name="connsiteX0" fmla="*/ 2552 w 16725"/>
              <a:gd name="connsiteY0" fmla="*/ 20777 h 21564"/>
              <a:gd name="connsiteX1" fmla="*/ 5930 w 16725"/>
              <a:gd name="connsiteY1" fmla="*/ 4470 h 21564"/>
              <a:gd name="connsiteX2" fmla="*/ 0 w 16725"/>
              <a:gd name="connsiteY2" fmla="*/ 3288 h 21564"/>
              <a:gd name="connsiteX3" fmla="*/ 685 w 16725"/>
              <a:gd name="connsiteY3" fmla="*/ 0 h 21564"/>
              <a:gd name="connsiteX4" fmla="*/ 16725 w 16725"/>
              <a:gd name="connsiteY4" fmla="*/ 3149 h 21564"/>
              <a:gd name="connsiteX5" fmla="*/ 15989 w 16725"/>
              <a:gd name="connsiteY5" fmla="*/ 6463 h 21564"/>
              <a:gd name="connsiteX6" fmla="*/ 10045 w 16725"/>
              <a:gd name="connsiteY6" fmla="*/ 5295 h 21564"/>
              <a:gd name="connsiteX7" fmla="*/ 6616 w 16725"/>
              <a:gd name="connsiteY7" fmla="*/ 21564 h 21564"/>
              <a:gd name="connsiteX8" fmla="*/ 2552 w 16725"/>
              <a:gd name="connsiteY8" fmla="*/ 20777 h 215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725" h="21564">
                <a:moveTo>
                  <a:pt x="2552" y="20777"/>
                </a:moveTo>
                <a:lnTo>
                  <a:pt x="5930" y="4470"/>
                </a:lnTo>
                <a:lnTo>
                  <a:pt x="0" y="3288"/>
                </a:lnTo>
                <a:lnTo>
                  <a:pt x="685" y="0"/>
                </a:lnTo>
                <a:lnTo>
                  <a:pt x="16725" y="3149"/>
                </a:lnTo>
                <a:lnTo>
                  <a:pt x="15989" y="6463"/>
                </a:lnTo>
                <a:lnTo>
                  <a:pt x="10045" y="5295"/>
                </a:lnTo>
                <a:lnTo>
                  <a:pt x="6616" y="21564"/>
                </a:lnTo>
                <a:lnTo>
                  <a:pt x="2552" y="20777"/>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1618245" y="6978654"/>
            <a:ext cx="21247" cy="23876"/>
          </a:xfrm>
          <a:custGeom>
            <a:avLst/>
            <a:gdLst>
              <a:gd name="connsiteX0" fmla="*/ 0 w 21247"/>
              <a:gd name="connsiteY0" fmla="*/ 18846 h 23876"/>
              <a:gd name="connsiteX1" fmla="*/ 6896 w 21247"/>
              <a:gd name="connsiteY1" fmla="*/ 0 h 23876"/>
              <a:gd name="connsiteX2" fmla="*/ 21247 w 21247"/>
              <a:gd name="connsiteY2" fmla="*/ 4889 h 23876"/>
              <a:gd name="connsiteX3" fmla="*/ 20066 w 21247"/>
              <a:gd name="connsiteY3" fmla="*/ 8077 h 23876"/>
              <a:gd name="connsiteX4" fmla="*/ 9613 w 21247"/>
              <a:gd name="connsiteY4" fmla="*/ 4495 h 23876"/>
              <a:gd name="connsiteX5" fmla="*/ 8127 w 21247"/>
              <a:gd name="connsiteY5" fmla="*/ 8699 h 23876"/>
              <a:gd name="connsiteX6" fmla="*/ 17818 w 21247"/>
              <a:gd name="connsiteY6" fmla="*/ 12013 h 23876"/>
              <a:gd name="connsiteX7" fmla="*/ 16636 w 21247"/>
              <a:gd name="connsiteY7" fmla="*/ 15188 h 23876"/>
              <a:gd name="connsiteX8" fmla="*/ 6946 w 21247"/>
              <a:gd name="connsiteY8" fmla="*/ 11874 h 23876"/>
              <a:gd name="connsiteX9" fmla="*/ 5105 w 21247"/>
              <a:gd name="connsiteY9" fmla="*/ 17005 h 23876"/>
              <a:gd name="connsiteX10" fmla="*/ 15925 w 21247"/>
              <a:gd name="connsiteY10" fmla="*/ 20701 h 23876"/>
              <a:gd name="connsiteX11" fmla="*/ 14782 w 21247"/>
              <a:gd name="connsiteY11" fmla="*/ 23876 h 23876"/>
              <a:gd name="connsiteX12" fmla="*/ 0 w 21247"/>
              <a:gd name="connsiteY12" fmla="*/ 18846 h 238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21247" h="23876">
                <a:moveTo>
                  <a:pt x="0" y="18846"/>
                </a:moveTo>
                <a:lnTo>
                  <a:pt x="6896" y="0"/>
                </a:lnTo>
                <a:lnTo>
                  <a:pt x="21247" y="4889"/>
                </a:lnTo>
                <a:lnTo>
                  <a:pt x="20066" y="8077"/>
                </a:lnTo>
                <a:lnTo>
                  <a:pt x="9613" y="4495"/>
                </a:lnTo>
                <a:lnTo>
                  <a:pt x="8127" y="8699"/>
                </a:lnTo>
                <a:lnTo>
                  <a:pt x="17818" y="12013"/>
                </a:lnTo>
                <a:lnTo>
                  <a:pt x="16636" y="15188"/>
                </a:lnTo>
                <a:lnTo>
                  <a:pt x="6946" y="11874"/>
                </a:lnTo>
                <a:lnTo>
                  <a:pt x="5105" y="17005"/>
                </a:lnTo>
                <a:lnTo>
                  <a:pt x="15925" y="20701"/>
                </a:lnTo>
                <a:lnTo>
                  <a:pt x="14782" y="23876"/>
                </a:lnTo>
                <a:lnTo>
                  <a:pt x="0" y="1884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1636867" y="6986532"/>
            <a:ext cx="25717" cy="26123"/>
          </a:xfrm>
          <a:custGeom>
            <a:avLst/>
            <a:gdLst>
              <a:gd name="connsiteX0" fmla="*/ 0 w 25717"/>
              <a:gd name="connsiteY0" fmla="*/ 17653 h 26123"/>
              <a:gd name="connsiteX1" fmla="*/ 9651 w 25717"/>
              <a:gd name="connsiteY1" fmla="*/ 0 h 26123"/>
              <a:gd name="connsiteX2" fmla="*/ 13373 w 25717"/>
              <a:gd name="connsiteY2" fmla="*/ 1905 h 26123"/>
              <a:gd name="connsiteX3" fmla="*/ 9093 w 25717"/>
              <a:gd name="connsiteY3" fmla="*/ 9690 h 26123"/>
              <a:gd name="connsiteX4" fmla="*/ 20777 w 25717"/>
              <a:gd name="connsiteY4" fmla="*/ 5727 h 26123"/>
              <a:gd name="connsiteX5" fmla="*/ 25717 w 25717"/>
              <a:gd name="connsiteY5" fmla="*/ 8267 h 26123"/>
              <a:gd name="connsiteX6" fmla="*/ 15113 w 25717"/>
              <a:gd name="connsiteY6" fmla="*/ 11582 h 26123"/>
              <a:gd name="connsiteX7" fmla="*/ 16421 w 25717"/>
              <a:gd name="connsiteY7" fmla="*/ 26123 h 26123"/>
              <a:gd name="connsiteX8" fmla="*/ 11671 w 25717"/>
              <a:gd name="connsiteY8" fmla="*/ 23660 h 26123"/>
              <a:gd name="connsiteX9" fmla="*/ 11176 w 25717"/>
              <a:gd name="connsiteY9" fmla="*/ 12789 h 26123"/>
              <a:gd name="connsiteX10" fmla="*/ 6616 w 25717"/>
              <a:gd name="connsiteY10" fmla="*/ 14211 h 26123"/>
              <a:gd name="connsiteX11" fmla="*/ 3708 w 25717"/>
              <a:gd name="connsiteY11" fmla="*/ 19545 h 26123"/>
              <a:gd name="connsiteX12" fmla="*/ 0 w 25717"/>
              <a:gd name="connsiteY12" fmla="*/ 17653 h 261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25717" h="26123">
                <a:moveTo>
                  <a:pt x="0" y="17653"/>
                </a:moveTo>
                <a:lnTo>
                  <a:pt x="9651" y="0"/>
                </a:lnTo>
                <a:lnTo>
                  <a:pt x="13373" y="1905"/>
                </a:lnTo>
                <a:lnTo>
                  <a:pt x="9093" y="9690"/>
                </a:lnTo>
                <a:lnTo>
                  <a:pt x="20777" y="5727"/>
                </a:lnTo>
                <a:lnTo>
                  <a:pt x="25717" y="8267"/>
                </a:lnTo>
                <a:lnTo>
                  <a:pt x="15113" y="11582"/>
                </a:lnTo>
                <a:lnTo>
                  <a:pt x="16421" y="26123"/>
                </a:lnTo>
                <a:lnTo>
                  <a:pt x="11671" y="23660"/>
                </a:lnTo>
                <a:lnTo>
                  <a:pt x="11176" y="12789"/>
                </a:lnTo>
                <a:lnTo>
                  <a:pt x="6616" y="14211"/>
                </a:lnTo>
                <a:lnTo>
                  <a:pt x="3708" y="19545"/>
                </a:lnTo>
                <a:lnTo>
                  <a:pt x="0" y="17653"/>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1618168" y="7023335"/>
            <a:ext cx="75615" cy="210363"/>
          </a:xfrm>
          <a:custGeom>
            <a:avLst/>
            <a:gdLst>
              <a:gd name="connsiteX0" fmla="*/ 75006 w 75615"/>
              <a:gd name="connsiteY0" fmla="*/ 93650 h 210363"/>
              <a:gd name="connsiteX1" fmla="*/ 45135 w 75615"/>
              <a:gd name="connsiteY1" fmla="*/ 93650 h 210363"/>
              <a:gd name="connsiteX2" fmla="*/ 46024 w 75615"/>
              <a:gd name="connsiteY2" fmla="*/ 105168 h 210363"/>
              <a:gd name="connsiteX3" fmla="*/ 26847 w 75615"/>
              <a:gd name="connsiteY3" fmla="*/ 157581 h 210363"/>
              <a:gd name="connsiteX4" fmla="*/ 26758 w 75615"/>
              <a:gd name="connsiteY4" fmla="*/ 13399 h 210363"/>
              <a:gd name="connsiteX5" fmla="*/ 0 w 75615"/>
              <a:gd name="connsiteY5" fmla="*/ 0 h 210363"/>
              <a:gd name="connsiteX6" fmla="*/ 0 w 75615"/>
              <a:gd name="connsiteY6" fmla="*/ 20637 h 210363"/>
              <a:gd name="connsiteX7" fmla="*/ 0 w 75615"/>
              <a:gd name="connsiteY7" fmla="*/ 31432 h 210363"/>
              <a:gd name="connsiteX8" fmla="*/ 0 w 75615"/>
              <a:gd name="connsiteY8" fmla="*/ 178943 h 210363"/>
              <a:gd name="connsiteX9" fmla="*/ 0 w 75615"/>
              <a:gd name="connsiteY9" fmla="*/ 204190 h 210363"/>
              <a:gd name="connsiteX10" fmla="*/ 0 w 75615"/>
              <a:gd name="connsiteY10" fmla="*/ 210363 h 210363"/>
              <a:gd name="connsiteX11" fmla="*/ 75615 w 75615"/>
              <a:gd name="connsiteY11" fmla="*/ 105168 h 210363"/>
              <a:gd name="connsiteX12" fmla="*/ 75006 w 75615"/>
              <a:gd name="connsiteY12" fmla="*/ 93650 h 2103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75615" h="210363">
                <a:moveTo>
                  <a:pt x="75006" y="93650"/>
                </a:moveTo>
                <a:lnTo>
                  <a:pt x="45135" y="93650"/>
                </a:lnTo>
                <a:cubicBezTo>
                  <a:pt x="45694" y="97421"/>
                  <a:pt x="46024" y="101269"/>
                  <a:pt x="46024" y="105168"/>
                </a:cubicBezTo>
                <a:cubicBezTo>
                  <a:pt x="46024" y="125044"/>
                  <a:pt x="38836" y="143256"/>
                  <a:pt x="26847" y="157581"/>
                </a:cubicBezTo>
                <a:lnTo>
                  <a:pt x="26758" y="13399"/>
                </a:lnTo>
                <a:cubicBezTo>
                  <a:pt x="18427" y="7556"/>
                  <a:pt x="9842" y="3492"/>
                  <a:pt x="0" y="0"/>
                </a:cubicBezTo>
                <a:lnTo>
                  <a:pt x="0" y="20637"/>
                </a:lnTo>
                <a:lnTo>
                  <a:pt x="0" y="31432"/>
                </a:lnTo>
                <a:lnTo>
                  <a:pt x="0" y="178943"/>
                </a:lnTo>
                <a:lnTo>
                  <a:pt x="0" y="204190"/>
                </a:lnTo>
                <a:lnTo>
                  <a:pt x="0" y="210363"/>
                </a:lnTo>
                <a:cubicBezTo>
                  <a:pt x="44145" y="194640"/>
                  <a:pt x="75615" y="153467"/>
                  <a:pt x="75615" y="105168"/>
                </a:cubicBezTo>
                <a:cubicBezTo>
                  <a:pt x="75615" y="101269"/>
                  <a:pt x="75412" y="97447"/>
                  <a:pt x="75006" y="93650"/>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1547825" y="7016532"/>
            <a:ext cx="64465" cy="223989"/>
          </a:xfrm>
          <a:custGeom>
            <a:avLst/>
            <a:gdLst>
              <a:gd name="connsiteX0" fmla="*/ 0 w 64465"/>
              <a:gd name="connsiteY0" fmla="*/ 4012 h 223989"/>
              <a:gd name="connsiteX1" fmla="*/ 0 w 64465"/>
              <a:gd name="connsiteY1" fmla="*/ 34226 h 223989"/>
              <a:gd name="connsiteX2" fmla="*/ 18249 w 64465"/>
              <a:gd name="connsiteY2" fmla="*/ 29616 h 223989"/>
              <a:gd name="connsiteX3" fmla="*/ 18249 w 64465"/>
              <a:gd name="connsiteY3" fmla="*/ 194347 h 223989"/>
              <a:gd name="connsiteX4" fmla="*/ 18249 w 64465"/>
              <a:gd name="connsiteY4" fmla="*/ 210489 h 223989"/>
              <a:gd name="connsiteX5" fmla="*/ 18249 w 64465"/>
              <a:gd name="connsiteY5" fmla="*/ 223354 h 223989"/>
              <a:gd name="connsiteX6" fmla="*/ 30594 w 64465"/>
              <a:gd name="connsiteY6" fmla="*/ 223989 h 223989"/>
              <a:gd name="connsiteX7" fmla="*/ 45656 w 64465"/>
              <a:gd name="connsiteY7" fmla="*/ 223049 h 223989"/>
              <a:gd name="connsiteX8" fmla="*/ 45656 w 64465"/>
              <a:gd name="connsiteY8" fmla="*/ 210997 h 223989"/>
              <a:gd name="connsiteX9" fmla="*/ 45656 w 64465"/>
              <a:gd name="connsiteY9" fmla="*/ 193928 h 223989"/>
              <a:gd name="connsiteX10" fmla="*/ 45656 w 64465"/>
              <a:gd name="connsiteY10" fmla="*/ 30047 h 223989"/>
              <a:gd name="connsiteX11" fmla="*/ 64465 w 64465"/>
              <a:gd name="connsiteY11" fmla="*/ 35496 h 223989"/>
              <a:gd name="connsiteX12" fmla="*/ 64465 w 64465"/>
              <a:gd name="connsiteY12" fmla="*/ 4876 h 223989"/>
              <a:gd name="connsiteX13" fmla="*/ 30594 w 64465"/>
              <a:gd name="connsiteY13" fmla="*/ 0 h 223989"/>
              <a:gd name="connsiteX14" fmla="*/ 0 w 64465"/>
              <a:gd name="connsiteY14" fmla="*/ 4012 h 223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64465" h="223989">
                <a:moveTo>
                  <a:pt x="0" y="4012"/>
                </a:moveTo>
                <a:lnTo>
                  <a:pt x="0" y="34226"/>
                </a:lnTo>
                <a:cubicBezTo>
                  <a:pt x="5829" y="32092"/>
                  <a:pt x="11938" y="30517"/>
                  <a:pt x="18249" y="29616"/>
                </a:cubicBezTo>
                <a:lnTo>
                  <a:pt x="18249" y="194347"/>
                </a:lnTo>
                <a:lnTo>
                  <a:pt x="18249" y="210489"/>
                </a:lnTo>
                <a:lnTo>
                  <a:pt x="18249" y="223354"/>
                </a:lnTo>
                <a:cubicBezTo>
                  <a:pt x="22301" y="223760"/>
                  <a:pt x="26416" y="223989"/>
                  <a:pt x="30594" y="223989"/>
                </a:cubicBezTo>
                <a:cubicBezTo>
                  <a:pt x="35725" y="223989"/>
                  <a:pt x="40754" y="223672"/>
                  <a:pt x="45656" y="223049"/>
                </a:cubicBezTo>
                <a:lnTo>
                  <a:pt x="45656" y="210997"/>
                </a:lnTo>
                <a:lnTo>
                  <a:pt x="45656" y="193928"/>
                </a:lnTo>
                <a:lnTo>
                  <a:pt x="45656" y="30047"/>
                </a:lnTo>
                <a:cubicBezTo>
                  <a:pt x="52235" y="31216"/>
                  <a:pt x="58534" y="33007"/>
                  <a:pt x="64465" y="35496"/>
                </a:cubicBezTo>
                <a:lnTo>
                  <a:pt x="64465" y="4876"/>
                </a:lnTo>
                <a:cubicBezTo>
                  <a:pt x="53784" y="1689"/>
                  <a:pt x="42392" y="0"/>
                  <a:pt x="30594" y="0"/>
                </a:cubicBezTo>
                <a:cubicBezTo>
                  <a:pt x="19989" y="0"/>
                  <a:pt x="9728" y="1384"/>
                  <a:pt x="0" y="4012"/>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1463092" y="7022284"/>
            <a:ext cx="78816" cy="212483"/>
          </a:xfrm>
          <a:custGeom>
            <a:avLst/>
            <a:gdLst>
              <a:gd name="connsiteX0" fmla="*/ 0 w 78816"/>
              <a:gd name="connsiteY0" fmla="*/ 106222 h 212483"/>
              <a:gd name="connsiteX1" fmla="*/ 78816 w 78816"/>
              <a:gd name="connsiteY1" fmla="*/ 212483 h 212483"/>
              <a:gd name="connsiteX2" fmla="*/ 78816 w 78816"/>
              <a:gd name="connsiteY2" fmla="*/ 181533 h 212483"/>
              <a:gd name="connsiteX3" fmla="*/ 30632 w 78816"/>
              <a:gd name="connsiteY3" fmla="*/ 119189 h 212483"/>
              <a:gd name="connsiteX4" fmla="*/ 77228 w 78816"/>
              <a:gd name="connsiteY4" fmla="*/ 119189 h 212483"/>
              <a:gd name="connsiteX5" fmla="*/ 77228 w 78816"/>
              <a:gd name="connsiteY5" fmla="*/ 91567 h 212483"/>
              <a:gd name="connsiteX6" fmla="*/ 30937 w 78816"/>
              <a:gd name="connsiteY6" fmla="*/ 91567 h 212483"/>
              <a:gd name="connsiteX7" fmla="*/ 78816 w 78816"/>
              <a:gd name="connsiteY7" fmla="*/ 30924 h 212483"/>
              <a:gd name="connsiteX8" fmla="*/ 78816 w 78816"/>
              <a:gd name="connsiteY8" fmla="*/ 0 h 212483"/>
              <a:gd name="connsiteX9" fmla="*/ 0 w 78816"/>
              <a:gd name="connsiteY9" fmla="*/ 106222 h 2124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78816" h="212483">
                <a:moveTo>
                  <a:pt x="0" y="106222"/>
                </a:moveTo>
                <a:cubicBezTo>
                  <a:pt x="0" y="155676"/>
                  <a:pt x="33032" y="197688"/>
                  <a:pt x="78816" y="212483"/>
                </a:cubicBezTo>
                <a:lnTo>
                  <a:pt x="78816" y="181533"/>
                </a:lnTo>
                <a:cubicBezTo>
                  <a:pt x="53581" y="169989"/>
                  <a:pt x="35115" y="146863"/>
                  <a:pt x="30632" y="119189"/>
                </a:cubicBezTo>
                <a:lnTo>
                  <a:pt x="77228" y="119189"/>
                </a:lnTo>
                <a:lnTo>
                  <a:pt x="77228" y="91567"/>
                </a:lnTo>
                <a:lnTo>
                  <a:pt x="30937" y="91567"/>
                </a:lnTo>
                <a:cubicBezTo>
                  <a:pt x="35928" y="64630"/>
                  <a:pt x="54114" y="42227"/>
                  <a:pt x="78816" y="30924"/>
                </a:cubicBezTo>
                <a:lnTo>
                  <a:pt x="78816" y="0"/>
                </a:lnTo>
                <a:cubicBezTo>
                  <a:pt x="33032" y="14808"/>
                  <a:pt x="0" y="56769"/>
                  <a:pt x="0" y="106222"/>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1522679" y="7253818"/>
            <a:ext cx="14998" cy="23622"/>
          </a:xfrm>
          <a:custGeom>
            <a:avLst/>
            <a:gdLst>
              <a:gd name="connsiteX0" fmla="*/ 0 w 14998"/>
              <a:gd name="connsiteY0" fmla="*/ 19139 h 23622"/>
              <a:gd name="connsiteX1" fmla="*/ 6578 w 14998"/>
              <a:gd name="connsiteY1" fmla="*/ 0 h 23622"/>
              <a:gd name="connsiteX2" fmla="*/ 10604 w 14998"/>
              <a:gd name="connsiteY2" fmla="*/ 1295 h 23622"/>
              <a:gd name="connsiteX3" fmla="*/ 5130 w 14998"/>
              <a:gd name="connsiteY3" fmla="*/ 17157 h 23622"/>
              <a:gd name="connsiteX4" fmla="*/ 14998 w 14998"/>
              <a:gd name="connsiteY4" fmla="*/ 20370 h 23622"/>
              <a:gd name="connsiteX5" fmla="*/ 13919 w 14998"/>
              <a:gd name="connsiteY5" fmla="*/ 23622 h 23622"/>
              <a:gd name="connsiteX6" fmla="*/ 0 w 14998"/>
              <a:gd name="connsiteY6" fmla="*/ 19139 h 236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4998" h="23622">
                <a:moveTo>
                  <a:pt x="0" y="19139"/>
                </a:moveTo>
                <a:lnTo>
                  <a:pt x="6578" y="0"/>
                </a:lnTo>
                <a:lnTo>
                  <a:pt x="10604" y="1295"/>
                </a:lnTo>
                <a:lnTo>
                  <a:pt x="5130" y="17157"/>
                </a:lnTo>
                <a:lnTo>
                  <a:pt x="14998" y="20370"/>
                </a:lnTo>
                <a:lnTo>
                  <a:pt x="13919" y="23622"/>
                </a:lnTo>
                <a:lnTo>
                  <a:pt x="0" y="1913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1542746" y="7258936"/>
            <a:ext cx="8610" cy="20752"/>
          </a:xfrm>
          <a:custGeom>
            <a:avLst/>
            <a:gdLst>
              <a:gd name="connsiteX0" fmla="*/ 0 w 8610"/>
              <a:gd name="connsiteY0" fmla="*/ 19863 h 20752"/>
              <a:gd name="connsiteX1" fmla="*/ 4508 w 8610"/>
              <a:gd name="connsiteY1" fmla="*/ 0 h 20752"/>
              <a:gd name="connsiteX2" fmla="*/ 8610 w 8610"/>
              <a:gd name="connsiteY2" fmla="*/ 851 h 20752"/>
              <a:gd name="connsiteX3" fmla="*/ 4102 w 8610"/>
              <a:gd name="connsiteY3" fmla="*/ 20752 h 20752"/>
              <a:gd name="connsiteX4" fmla="*/ 0 w 8610"/>
              <a:gd name="connsiteY4" fmla="*/ 19863 h 207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610" h="20752">
                <a:moveTo>
                  <a:pt x="0" y="19863"/>
                </a:moveTo>
                <a:lnTo>
                  <a:pt x="4508" y="0"/>
                </a:lnTo>
                <a:lnTo>
                  <a:pt x="8610" y="851"/>
                </a:lnTo>
                <a:lnTo>
                  <a:pt x="4102" y="20752"/>
                </a:lnTo>
                <a:lnTo>
                  <a:pt x="0" y="19863"/>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1553796" y="7261275"/>
            <a:ext cx="17144" cy="21056"/>
          </a:xfrm>
          <a:custGeom>
            <a:avLst/>
            <a:gdLst>
              <a:gd name="connsiteX0" fmla="*/ 0 w 17144"/>
              <a:gd name="connsiteY0" fmla="*/ 13157 h 21056"/>
              <a:gd name="connsiteX1" fmla="*/ 4114 w 17144"/>
              <a:gd name="connsiteY1" fmla="*/ 13195 h 21056"/>
              <a:gd name="connsiteX2" fmla="*/ 5270 w 17144"/>
              <a:gd name="connsiteY2" fmla="*/ 16306 h 21056"/>
              <a:gd name="connsiteX3" fmla="*/ 8216 w 17144"/>
              <a:gd name="connsiteY3" fmla="*/ 17551 h 21056"/>
              <a:gd name="connsiteX4" fmla="*/ 11290 w 17144"/>
              <a:gd name="connsiteY4" fmla="*/ 17056 h 21056"/>
              <a:gd name="connsiteX5" fmla="*/ 12560 w 17144"/>
              <a:gd name="connsiteY5" fmla="*/ 15176 h 21056"/>
              <a:gd name="connsiteX6" fmla="*/ 12280 w 17144"/>
              <a:gd name="connsiteY6" fmla="*/ 13944 h 21056"/>
              <a:gd name="connsiteX7" fmla="*/ 10922 w 17144"/>
              <a:gd name="connsiteY7" fmla="*/ 12903 h 21056"/>
              <a:gd name="connsiteX8" fmla="*/ 7696 w 17144"/>
              <a:gd name="connsiteY8" fmla="*/ 11658 h 21056"/>
              <a:gd name="connsiteX9" fmla="*/ 3200 w 17144"/>
              <a:gd name="connsiteY9" fmla="*/ 9131 h 21056"/>
              <a:gd name="connsiteX10" fmla="*/ 1765 w 17144"/>
              <a:gd name="connsiteY10" fmla="*/ 4864 h 21056"/>
              <a:gd name="connsiteX11" fmla="*/ 2959 w 17144"/>
              <a:gd name="connsiteY11" fmla="*/ 2057 h 21056"/>
              <a:gd name="connsiteX12" fmla="*/ 5791 w 17144"/>
              <a:gd name="connsiteY12" fmla="*/ 292 h 21056"/>
              <a:gd name="connsiteX13" fmla="*/ 9880 w 17144"/>
              <a:gd name="connsiteY13" fmla="*/ 0 h 21056"/>
              <a:gd name="connsiteX14" fmla="*/ 15582 w 17144"/>
              <a:gd name="connsiteY14" fmla="*/ 2311 h 21056"/>
              <a:gd name="connsiteX15" fmla="*/ 17144 w 17144"/>
              <a:gd name="connsiteY15" fmla="*/ 7023 h 21056"/>
              <a:gd name="connsiteX16" fmla="*/ 12928 w 17144"/>
              <a:gd name="connsiteY16" fmla="*/ 6705 h 21056"/>
              <a:gd name="connsiteX17" fmla="*/ 12052 w 17144"/>
              <a:gd name="connsiteY17" fmla="*/ 4356 h 21056"/>
              <a:gd name="connsiteX18" fmla="*/ 9461 w 17144"/>
              <a:gd name="connsiteY18" fmla="*/ 3378 h 21056"/>
              <a:gd name="connsiteX19" fmla="*/ 6502 w 17144"/>
              <a:gd name="connsiteY19" fmla="*/ 3809 h 21056"/>
              <a:gd name="connsiteX20" fmla="*/ 5791 w 17144"/>
              <a:gd name="connsiteY20" fmla="*/ 5016 h 21056"/>
              <a:gd name="connsiteX21" fmla="*/ 6222 w 17144"/>
              <a:gd name="connsiteY21" fmla="*/ 6286 h 21056"/>
              <a:gd name="connsiteX22" fmla="*/ 9880 w 17144"/>
              <a:gd name="connsiteY22" fmla="*/ 8064 h 21056"/>
              <a:gd name="connsiteX23" fmla="*/ 14249 w 17144"/>
              <a:gd name="connsiteY23" fmla="*/ 9994 h 21056"/>
              <a:gd name="connsiteX24" fmla="*/ 16268 w 17144"/>
              <a:gd name="connsiteY24" fmla="*/ 12344 h 21056"/>
              <a:gd name="connsiteX25" fmla="*/ 16763 w 17144"/>
              <a:gd name="connsiteY25" fmla="*/ 15646 h 21056"/>
              <a:gd name="connsiteX26" fmla="*/ 15392 w 17144"/>
              <a:gd name="connsiteY26" fmla="*/ 18808 h 21056"/>
              <a:gd name="connsiteX27" fmla="*/ 12357 w 17144"/>
              <a:gd name="connsiteY27" fmla="*/ 20815 h 21056"/>
              <a:gd name="connsiteX28" fmla="*/ 7747 w 17144"/>
              <a:gd name="connsiteY28" fmla="*/ 21056 h 21056"/>
              <a:gd name="connsiteX29" fmla="*/ 1993 w 17144"/>
              <a:gd name="connsiteY29" fmla="*/ 18618 h 21056"/>
              <a:gd name="connsiteX30" fmla="*/ 0 w 17144"/>
              <a:gd name="connsiteY30" fmla="*/ 13157 h 210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17144" h="21056">
                <a:moveTo>
                  <a:pt x="0" y="13157"/>
                </a:moveTo>
                <a:lnTo>
                  <a:pt x="4114" y="13195"/>
                </a:lnTo>
                <a:cubicBezTo>
                  <a:pt x="4241" y="14567"/>
                  <a:pt x="4610" y="15582"/>
                  <a:pt x="5270" y="16306"/>
                </a:cubicBezTo>
                <a:cubicBezTo>
                  <a:pt x="5981" y="17005"/>
                  <a:pt x="6908" y="17412"/>
                  <a:pt x="8216" y="17551"/>
                </a:cubicBezTo>
                <a:cubicBezTo>
                  <a:pt x="9537" y="17678"/>
                  <a:pt x="10617" y="17526"/>
                  <a:pt x="11290" y="17056"/>
                </a:cubicBezTo>
                <a:lnTo>
                  <a:pt x="12560" y="15176"/>
                </a:lnTo>
                <a:lnTo>
                  <a:pt x="12280" y="13944"/>
                </a:lnTo>
                <a:lnTo>
                  <a:pt x="10922" y="12903"/>
                </a:lnTo>
                <a:cubicBezTo>
                  <a:pt x="10401" y="12687"/>
                  <a:pt x="9334" y="12268"/>
                  <a:pt x="7696" y="11658"/>
                </a:cubicBezTo>
                <a:cubicBezTo>
                  <a:pt x="5461" y="10883"/>
                  <a:pt x="3987" y="10045"/>
                  <a:pt x="3200" y="9131"/>
                </a:cubicBezTo>
                <a:cubicBezTo>
                  <a:pt x="2057" y="7899"/>
                  <a:pt x="1562" y="6477"/>
                  <a:pt x="1765" y="4864"/>
                </a:cubicBezTo>
                <a:lnTo>
                  <a:pt x="2959" y="2057"/>
                </a:lnTo>
                <a:cubicBezTo>
                  <a:pt x="3657" y="1231"/>
                  <a:pt x="4610" y="648"/>
                  <a:pt x="5791" y="292"/>
                </a:cubicBezTo>
                <a:cubicBezTo>
                  <a:pt x="6908" y="-75"/>
                  <a:pt x="8331" y="-151"/>
                  <a:pt x="9880" y="0"/>
                </a:cubicBezTo>
                <a:cubicBezTo>
                  <a:pt x="12522" y="292"/>
                  <a:pt x="14414" y="1054"/>
                  <a:pt x="15582" y="2311"/>
                </a:cubicBezTo>
                <a:cubicBezTo>
                  <a:pt x="16725" y="3568"/>
                  <a:pt x="17259" y="5130"/>
                  <a:pt x="17144" y="7023"/>
                </a:cubicBezTo>
                <a:lnTo>
                  <a:pt x="12928" y="6705"/>
                </a:lnTo>
                <a:lnTo>
                  <a:pt x="12052" y="4356"/>
                </a:lnTo>
                <a:cubicBezTo>
                  <a:pt x="11493" y="3861"/>
                  <a:pt x="10642" y="3518"/>
                  <a:pt x="9461" y="3378"/>
                </a:cubicBezTo>
                <a:cubicBezTo>
                  <a:pt x="8255" y="3250"/>
                  <a:pt x="7264" y="3403"/>
                  <a:pt x="6502" y="3809"/>
                </a:cubicBezTo>
                <a:lnTo>
                  <a:pt x="5791" y="5016"/>
                </a:lnTo>
                <a:lnTo>
                  <a:pt x="6222" y="6286"/>
                </a:lnTo>
                <a:cubicBezTo>
                  <a:pt x="6743" y="6794"/>
                  <a:pt x="7950" y="7378"/>
                  <a:pt x="9880" y="8064"/>
                </a:cubicBezTo>
                <a:cubicBezTo>
                  <a:pt x="11899" y="8776"/>
                  <a:pt x="13360" y="9423"/>
                  <a:pt x="14249" y="9994"/>
                </a:cubicBezTo>
                <a:lnTo>
                  <a:pt x="16268" y="12344"/>
                </a:lnTo>
                <a:cubicBezTo>
                  <a:pt x="16763" y="13258"/>
                  <a:pt x="16916" y="14338"/>
                  <a:pt x="16763" y="15646"/>
                </a:cubicBezTo>
                <a:cubicBezTo>
                  <a:pt x="16636" y="16802"/>
                  <a:pt x="16154" y="17881"/>
                  <a:pt x="15392" y="18808"/>
                </a:cubicBezTo>
                <a:cubicBezTo>
                  <a:pt x="14643" y="19748"/>
                  <a:pt x="13652" y="20459"/>
                  <a:pt x="12357" y="20815"/>
                </a:cubicBezTo>
                <a:cubicBezTo>
                  <a:pt x="11099" y="21145"/>
                  <a:pt x="9537" y="21272"/>
                  <a:pt x="7747" y="21056"/>
                </a:cubicBezTo>
                <a:cubicBezTo>
                  <a:pt x="5130" y="20777"/>
                  <a:pt x="3238" y="19964"/>
                  <a:pt x="1993" y="18618"/>
                </a:cubicBezTo>
                <a:cubicBezTo>
                  <a:pt x="698" y="17284"/>
                  <a:pt x="38" y="15468"/>
                  <a:pt x="0" y="13157"/>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1575310" y="7262167"/>
            <a:ext cx="16560" cy="20663"/>
          </a:xfrm>
          <a:custGeom>
            <a:avLst/>
            <a:gdLst>
              <a:gd name="connsiteX0" fmla="*/ 6807 w 16560"/>
              <a:gd name="connsiteY0" fmla="*/ 20663 h 20663"/>
              <a:gd name="connsiteX1" fmla="*/ 6248 w 16560"/>
              <a:gd name="connsiteY1" fmla="*/ 3797 h 20663"/>
              <a:gd name="connsiteX2" fmla="*/ 101 w 16560"/>
              <a:gd name="connsiteY2" fmla="*/ 3988 h 20663"/>
              <a:gd name="connsiteX3" fmla="*/ 0 w 16560"/>
              <a:gd name="connsiteY3" fmla="*/ 546 h 20663"/>
              <a:gd name="connsiteX4" fmla="*/ 16446 w 16560"/>
              <a:gd name="connsiteY4" fmla="*/ 0 h 20663"/>
              <a:gd name="connsiteX5" fmla="*/ 16560 w 16560"/>
              <a:gd name="connsiteY5" fmla="*/ 3467 h 20663"/>
              <a:gd name="connsiteX6" fmla="*/ 10477 w 16560"/>
              <a:gd name="connsiteY6" fmla="*/ 3657 h 20663"/>
              <a:gd name="connsiteX7" fmla="*/ 11036 w 16560"/>
              <a:gd name="connsiteY7" fmla="*/ 20549 h 20663"/>
              <a:gd name="connsiteX8" fmla="*/ 6807 w 16560"/>
              <a:gd name="connsiteY8" fmla="*/ 20663 h 206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560" h="20663">
                <a:moveTo>
                  <a:pt x="6807" y="20663"/>
                </a:moveTo>
                <a:lnTo>
                  <a:pt x="6248" y="3797"/>
                </a:lnTo>
                <a:lnTo>
                  <a:pt x="101" y="3988"/>
                </a:lnTo>
                <a:lnTo>
                  <a:pt x="0" y="546"/>
                </a:lnTo>
                <a:lnTo>
                  <a:pt x="16446" y="0"/>
                </a:lnTo>
                <a:lnTo>
                  <a:pt x="16560" y="3467"/>
                </a:lnTo>
                <a:lnTo>
                  <a:pt x="10477" y="3657"/>
                </a:lnTo>
                <a:lnTo>
                  <a:pt x="11036" y="20549"/>
                </a:lnTo>
                <a:lnTo>
                  <a:pt x="6807" y="20663"/>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1595413" y="7259194"/>
            <a:ext cx="19151" cy="22618"/>
          </a:xfrm>
          <a:custGeom>
            <a:avLst/>
            <a:gdLst>
              <a:gd name="connsiteX0" fmla="*/ 3683 w 19151"/>
              <a:gd name="connsiteY0" fmla="*/ 22618 h 22618"/>
              <a:gd name="connsiteX1" fmla="*/ 0 w 19151"/>
              <a:gd name="connsiteY1" fmla="*/ 2578 h 22618"/>
              <a:gd name="connsiteX2" fmla="*/ 15163 w 19151"/>
              <a:gd name="connsiteY2" fmla="*/ 0 h 22618"/>
              <a:gd name="connsiteX3" fmla="*/ 15773 w 19151"/>
              <a:gd name="connsiteY3" fmla="*/ 3391 h 22618"/>
              <a:gd name="connsiteX4" fmla="*/ 4838 w 19151"/>
              <a:gd name="connsiteY4" fmla="*/ 5270 h 22618"/>
              <a:gd name="connsiteX5" fmla="*/ 5600 w 19151"/>
              <a:gd name="connsiteY5" fmla="*/ 9690 h 22618"/>
              <a:gd name="connsiteX6" fmla="*/ 15849 w 19151"/>
              <a:gd name="connsiteY6" fmla="*/ 7949 h 22618"/>
              <a:gd name="connsiteX7" fmla="*/ 16446 w 19151"/>
              <a:gd name="connsiteY7" fmla="*/ 11341 h 22618"/>
              <a:gd name="connsiteX8" fmla="*/ 6197 w 19151"/>
              <a:gd name="connsiteY8" fmla="*/ 13081 h 22618"/>
              <a:gd name="connsiteX9" fmla="*/ 7213 w 19151"/>
              <a:gd name="connsiteY9" fmla="*/ 18516 h 22618"/>
              <a:gd name="connsiteX10" fmla="*/ 18580 w 19151"/>
              <a:gd name="connsiteY10" fmla="*/ 16573 h 22618"/>
              <a:gd name="connsiteX11" fmla="*/ 19151 w 19151"/>
              <a:gd name="connsiteY11" fmla="*/ 19990 h 22618"/>
              <a:gd name="connsiteX12" fmla="*/ 3683 w 19151"/>
              <a:gd name="connsiteY12" fmla="*/ 22618 h 226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9151" h="22618">
                <a:moveTo>
                  <a:pt x="3683" y="22618"/>
                </a:moveTo>
                <a:lnTo>
                  <a:pt x="0" y="2578"/>
                </a:lnTo>
                <a:lnTo>
                  <a:pt x="15163" y="0"/>
                </a:lnTo>
                <a:lnTo>
                  <a:pt x="15773" y="3391"/>
                </a:lnTo>
                <a:lnTo>
                  <a:pt x="4838" y="5270"/>
                </a:lnTo>
                <a:lnTo>
                  <a:pt x="5600" y="9690"/>
                </a:lnTo>
                <a:lnTo>
                  <a:pt x="15849" y="7949"/>
                </a:lnTo>
                <a:lnTo>
                  <a:pt x="16446" y="11341"/>
                </a:lnTo>
                <a:lnTo>
                  <a:pt x="6197" y="13081"/>
                </a:lnTo>
                <a:lnTo>
                  <a:pt x="7213" y="18516"/>
                </a:lnTo>
                <a:lnTo>
                  <a:pt x="18580" y="16573"/>
                </a:lnTo>
                <a:lnTo>
                  <a:pt x="19151" y="19990"/>
                </a:lnTo>
                <a:lnTo>
                  <a:pt x="3683" y="2261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1418220" y="7000494"/>
            <a:ext cx="106895" cy="271119"/>
          </a:xfrm>
          <a:custGeom>
            <a:avLst/>
            <a:gdLst>
              <a:gd name="connsiteX0" fmla="*/ 106895 w 106895"/>
              <a:gd name="connsiteY0" fmla="*/ 251193 h 271119"/>
              <a:gd name="connsiteX1" fmla="*/ 21691 w 106895"/>
              <a:gd name="connsiteY1" fmla="*/ 126682 h 271119"/>
              <a:gd name="connsiteX2" fmla="*/ 79375 w 106895"/>
              <a:gd name="connsiteY2" fmla="*/ 17297 h 271119"/>
              <a:gd name="connsiteX3" fmla="*/ 67030 w 106895"/>
              <a:gd name="connsiteY3" fmla="*/ 0 h 271119"/>
              <a:gd name="connsiteX4" fmla="*/ 0 w 106895"/>
              <a:gd name="connsiteY4" fmla="*/ 126682 h 271119"/>
              <a:gd name="connsiteX5" fmla="*/ 99441 w 106895"/>
              <a:gd name="connsiteY5" fmla="*/ 271119 h 271119"/>
              <a:gd name="connsiteX6" fmla="*/ 106895 w 106895"/>
              <a:gd name="connsiteY6" fmla="*/ 251193 h 2711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895" h="271119">
                <a:moveTo>
                  <a:pt x="106895" y="251193"/>
                </a:moveTo>
                <a:cubicBezTo>
                  <a:pt x="56934" y="230708"/>
                  <a:pt x="21691" y="182638"/>
                  <a:pt x="21691" y="126682"/>
                </a:cubicBezTo>
                <a:cubicBezTo>
                  <a:pt x="21691" y="81736"/>
                  <a:pt x="44500" y="41871"/>
                  <a:pt x="79375" y="17297"/>
                </a:cubicBezTo>
                <a:lnTo>
                  <a:pt x="67030" y="0"/>
                </a:lnTo>
                <a:cubicBezTo>
                  <a:pt x="26479" y="28371"/>
                  <a:pt x="0" y="74574"/>
                  <a:pt x="0" y="126682"/>
                </a:cubicBezTo>
                <a:cubicBezTo>
                  <a:pt x="0" y="191820"/>
                  <a:pt x="40906" y="247751"/>
                  <a:pt x="99441" y="271119"/>
                </a:cubicBezTo>
                <a:lnTo>
                  <a:pt x="106895" y="251193"/>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1635264" y="7000565"/>
            <a:ext cx="104609" cy="269633"/>
          </a:xfrm>
          <a:custGeom>
            <a:avLst/>
            <a:gdLst>
              <a:gd name="connsiteX0" fmla="*/ 37706 w 104609"/>
              <a:gd name="connsiteY0" fmla="*/ 0 h 269633"/>
              <a:gd name="connsiteX1" fmla="*/ 24574 w 104609"/>
              <a:gd name="connsiteY1" fmla="*/ 16750 h 269633"/>
              <a:gd name="connsiteX2" fmla="*/ 82918 w 104609"/>
              <a:gd name="connsiteY2" fmla="*/ 126618 h 269633"/>
              <a:gd name="connsiteX3" fmla="*/ 0 w 104609"/>
              <a:gd name="connsiteY3" fmla="*/ 250152 h 269633"/>
              <a:gd name="connsiteX4" fmla="*/ 8242 w 104609"/>
              <a:gd name="connsiteY4" fmla="*/ 269633 h 269633"/>
              <a:gd name="connsiteX5" fmla="*/ 104609 w 104609"/>
              <a:gd name="connsiteY5" fmla="*/ 126618 h 269633"/>
              <a:gd name="connsiteX6" fmla="*/ 37706 w 104609"/>
              <a:gd name="connsiteY6" fmla="*/ 0 h 269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609" h="269633">
                <a:moveTo>
                  <a:pt x="37706" y="0"/>
                </a:moveTo>
                <a:lnTo>
                  <a:pt x="24574" y="16750"/>
                </a:lnTo>
                <a:cubicBezTo>
                  <a:pt x="59855" y="41300"/>
                  <a:pt x="82918" y="81368"/>
                  <a:pt x="82918" y="126618"/>
                </a:cubicBezTo>
                <a:cubicBezTo>
                  <a:pt x="82918" y="181698"/>
                  <a:pt x="48793" y="229120"/>
                  <a:pt x="0" y="250152"/>
                </a:cubicBezTo>
                <a:lnTo>
                  <a:pt x="8242" y="269633"/>
                </a:lnTo>
                <a:cubicBezTo>
                  <a:pt x="64934" y="245465"/>
                  <a:pt x="104609" y="190487"/>
                  <a:pt x="104609" y="126618"/>
                </a:cubicBezTo>
                <a:cubicBezTo>
                  <a:pt x="104609" y="74574"/>
                  <a:pt x="78219" y="28358"/>
                  <a:pt x="37706" y="0"/>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1663926" y="7098759"/>
            <a:ext cx="11442" cy="13157"/>
          </a:xfrm>
          <a:custGeom>
            <a:avLst/>
            <a:gdLst>
              <a:gd name="connsiteX0" fmla="*/ 8889 w 11442"/>
              <a:gd name="connsiteY0" fmla="*/ 8229 h 13157"/>
              <a:gd name="connsiteX1" fmla="*/ 11442 w 11442"/>
              <a:gd name="connsiteY1" fmla="*/ 9017 h 13157"/>
              <a:gd name="connsiteX2" fmla="*/ 9474 w 11442"/>
              <a:gd name="connsiteY2" fmla="*/ 12116 h 13157"/>
              <a:gd name="connsiteX3" fmla="*/ 5969 w 11442"/>
              <a:gd name="connsiteY3" fmla="*/ 13157 h 13157"/>
              <a:gd name="connsiteX4" fmla="*/ 1701 w 11442"/>
              <a:gd name="connsiteY4" fmla="*/ 11442 h 13157"/>
              <a:gd name="connsiteX5" fmla="*/ 0 w 11442"/>
              <a:gd name="connsiteY5" fmla="*/ 6705 h 13157"/>
              <a:gd name="connsiteX6" fmla="*/ 1701 w 11442"/>
              <a:gd name="connsiteY6" fmla="*/ 1740 h 13157"/>
              <a:gd name="connsiteX7" fmla="*/ 6146 w 11442"/>
              <a:gd name="connsiteY7" fmla="*/ 0 h 13157"/>
              <a:gd name="connsiteX8" fmla="*/ 10071 w 11442"/>
              <a:gd name="connsiteY8" fmla="*/ 1358 h 13157"/>
              <a:gd name="connsiteX9" fmla="*/ 11391 w 11442"/>
              <a:gd name="connsiteY9" fmla="*/ 3733 h 13157"/>
              <a:gd name="connsiteX10" fmla="*/ 8775 w 11442"/>
              <a:gd name="connsiteY10" fmla="*/ 4330 h 13157"/>
              <a:gd name="connsiteX11" fmla="*/ 7823 w 11442"/>
              <a:gd name="connsiteY11" fmla="*/ 2781 h 13157"/>
              <a:gd name="connsiteX12" fmla="*/ 6006 w 11442"/>
              <a:gd name="connsiteY12" fmla="*/ 2171 h 13157"/>
              <a:gd name="connsiteX13" fmla="*/ 3644 w 11442"/>
              <a:gd name="connsiteY13" fmla="*/ 3226 h 13157"/>
              <a:gd name="connsiteX14" fmla="*/ 2730 w 11442"/>
              <a:gd name="connsiteY14" fmla="*/ 6489 h 13157"/>
              <a:gd name="connsiteX15" fmla="*/ 3644 w 11442"/>
              <a:gd name="connsiteY15" fmla="*/ 9918 h 13157"/>
              <a:gd name="connsiteX16" fmla="*/ 5969 w 11442"/>
              <a:gd name="connsiteY16" fmla="*/ 10960 h 13157"/>
              <a:gd name="connsiteX17" fmla="*/ 7784 w 11442"/>
              <a:gd name="connsiteY17" fmla="*/ 10286 h 13157"/>
              <a:gd name="connsiteX18" fmla="*/ 8889 w 11442"/>
              <a:gd name="connsiteY18" fmla="*/ 8229 h 131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1442" h="13157">
                <a:moveTo>
                  <a:pt x="8889" y="8229"/>
                </a:moveTo>
                <a:lnTo>
                  <a:pt x="11442" y="9017"/>
                </a:lnTo>
                <a:cubicBezTo>
                  <a:pt x="10998" y="10414"/>
                  <a:pt x="10388" y="11442"/>
                  <a:pt x="9474" y="12116"/>
                </a:cubicBezTo>
                <a:cubicBezTo>
                  <a:pt x="8534" y="12839"/>
                  <a:pt x="7404" y="13157"/>
                  <a:pt x="5969" y="13157"/>
                </a:cubicBezTo>
                <a:cubicBezTo>
                  <a:pt x="4254" y="13157"/>
                  <a:pt x="2794" y="12572"/>
                  <a:pt x="1701" y="11442"/>
                </a:cubicBezTo>
                <a:cubicBezTo>
                  <a:pt x="546" y="10248"/>
                  <a:pt x="0" y="8699"/>
                  <a:pt x="0" y="6705"/>
                </a:cubicBezTo>
                <a:cubicBezTo>
                  <a:pt x="0" y="4571"/>
                  <a:pt x="546" y="2920"/>
                  <a:pt x="1701" y="1740"/>
                </a:cubicBezTo>
                <a:cubicBezTo>
                  <a:pt x="2831" y="558"/>
                  <a:pt x="4292" y="0"/>
                  <a:pt x="6146" y="0"/>
                </a:cubicBezTo>
                <a:cubicBezTo>
                  <a:pt x="7734" y="0"/>
                  <a:pt x="9042" y="469"/>
                  <a:pt x="10071" y="1358"/>
                </a:cubicBezTo>
                <a:lnTo>
                  <a:pt x="11391" y="3733"/>
                </a:lnTo>
                <a:lnTo>
                  <a:pt x="8775" y="4330"/>
                </a:lnTo>
                <a:lnTo>
                  <a:pt x="7823" y="2781"/>
                </a:lnTo>
                <a:lnTo>
                  <a:pt x="6006" y="2171"/>
                </a:lnTo>
                <a:lnTo>
                  <a:pt x="3644" y="3226"/>
                </a:lnTo>
                <a:cubicBezTo>
                  <a:pt x="3035" y="3861"/>
                  <a:pt x="2730" y="4991"/>
                  <a:pt x="2730" y="6489"/>
                </a:cubicBezTo>
                <a:cubicBezTo>
                  <a:pt x="2730" y="8102"/>
                  <a:pt x="3035" y="9245"/>
                  <a:pt x="3644" y="9918"/>
                </a:cubicBezTo>
                <a:lnTo>
                  <a:pt x="5969" y="10960"/>
                </a:lnTo>
                <a:lnTo>
                  <a:pt x="7784" y="10286"/>
                </a:lnTo>
                <a:lnTo>
                  <a:pt x="8889" y="8229"/>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1677200" y="7098951"/>
            <a:ext cx="12661" cy="12751"/>
          </a:xfrm>
          <a:custGeom>
            <a:avLst/>
            <a:gdLst>
              <a:gd name="connsiteX0" fmla="*/ 0 w 12661"/>
              <a:gd name="connsiteY0" fmla="*/ 12751 h 12751"/>
              <a:gd name="connsiteX1" fmla="*/ 0 w 12661"/>
              <a:gd name="connsiteY1" fmla="*/ 0 h 12751"/>
              <a:gd name="connsiteX2" fmla="*/ 3975 w 12661"/>
              <a:gd name="connsiteY2" fmla="*/ 0 h 12751"/>
              <a:gd name="connsiteX3" fmla="*/ 6375 w 12661"/>
              <a:gd name="connsiteY3" fmla="*/ 8687 h 12751"/>
              <a:gd name="connsiteX4" fmla="*/ 8686 w 12661"/>
              <a:gd name="connsiteY4" fmla="*/ 0 h 12751"/>
              <a:gd name="connsiteX5" fmla="*/ 12661 w 12661"/>
              <a:gd name="connsiteY5" fmla="*/ 0 h 12751"/>
              <a:gd name="connsiteX6" fmla="*/ 12661 w 12661"/>
              <a:gd name="connsiteY6" fmla="*/ 12751 h 12751"/>
              <a:gd name="connsiteX7" fmla="*/ 10198 w 12661"/>
              <a:gd name="connsiteY7" fmla="*/ 12751 h 12751"/>
              <a:gd name="connsiteX8" fmla="*/ 10198 w 12661"/>
              <a:gd name="connsiteY8" fmla="*/ 2718 h 12751"/>
              <a:gd name="connsiteX9" fmla="*/ 7594 w 12661"/>
              <a:gd name="connsiteY9" fmla="*/ 12751 h 12751"/>
              <a:gd name="connsiteX10" fmla="*/ 5041 w 12661"/>
              <a:gd name="connsiteY10" fmla="*/ 12751 h 12751"/>
              <a:gd name="connsiteX11" fmla="*/ 2501 w 12661"/>
              <a:gd name="connsiteY11" fmla="*/ 2718 h 12751"/>
              <a:gd name="connsiteX12" fmla="*/ 2451 w 12661"/>
              <a:gd name="connsiteY12" fmla="*/ 12751 h 12751"/>
              <a:gd name="connsiteX13" fmla="*/ 0 w 12661"/>
              <a:gd name="connsiteY13" fmla="*/ 12751 h 127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2661" h="12751">
                <a:moveTo>
                  <a:pt x="0" y="12751"/>
                </a:moveTo>
                <a:lnTo>
                  <a:pt x="0" y="0"/>
                </a:lnTo>
                <a:lnTo>
                  <a:pt x="3975" y="0"/>
                </a:lnTo>
                <a:lnTo>
                  <a:pt x="6375" y="8687"/>
                </a:lnTo>
                <a:lnTo>
                  <a:pt x="8686" y="0"/>
                </a:lnTo>
                <a:lnTo>
                  <a:pt x="12661" y="0"/>
                </a:lnTo>
                <a:lnTo>
                  <a:pt x="12661" y="12751"/>
                </a:lnTo>
                <a:lnTo>
                  <a:pt x="10198" y="12751"/>
                </a:lnTo>
                <a:lnTo>
                  <a:pt x="10198" y="2718"/>
                </a:lnTo>
                <a:lnTo>
                  <a:pt x="7594" y="12751"/>
                </a:lnTo>
                <a:lnTo>
                  <a:pt x="5041" y="12751"/>
                </a:lnTo>
                <a:lnTo>
                  <a:pt x="2501" y="2718"/>
                </a:lnTo>
                <a:lnTo>
                  <a:pt x="2451" y="12751"/>
                </a:lnTo>
                <a:lnTo>
                  <a:pt x="0" y="1275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1678802" y="7368479"/>
            <a:ext cx="24244" cy="36677"/>
          </a:xfrm>
          <a:custGeom>
            <a:avLst/>
            <a:gdLst>
              <a:gd name="connsiteX0" fmla="*/ 0 w 24244"/>
              <a:gd name="connsiteY0" fmla="*/ 26479 h 36677"/>
              <a:gd name="connsiteX1" fmla="*/ 4724 w 24244"/>
              <a:gd name="connsiteY1" fmla="*/ 26086 h 36677"/>
              <a:gd name="connsiteX2" fmla="*/ 7150 w 24244"/>
              <a:gd name="connsiteY2" fmla="*/ 31242 h 36677"/>
              <a:gd name="connsiteX3" fmla="*/ 11760 w 24244"/>
              <a:gd name="connsiteY3" fmla="*/ 32994 h 36677"/>
              <a:gd name="connsiteX4" fmla="*/ 17221 w 24244"/>
              <a:gd name="connsiteY4" fmla="*/ 30543 h 36677"/>
              <a:gd name="connsiteX5" fmla="*/ 19481 w 24244"/>
              <a:gd name="connsiteY5" fmla="*/ 24066 h 36677"/>
              <a:gd name="connsiteX6" fmla="*/ 17335 w 24244"/>
              <a:gd name="connsiteY6" fmla="*/ 17995 h 36677"/>
              <a:gd name="connsiteX7" fmla="*/ 11671 w 24244"/>
              <a:gd name="connsiteY7" fmla="*/ 15773 h 36677"/>
              <a:gd name="connsiteX8" fmla="*/ 7759 w 24244"/>
              <a:gd name="connsiteY8" fmla="*/ 16764 h 36677"/>
              <a:gd name="connsiteX9" fmla="*/ 5029 w 24244"/>
              <a:gd name="connsiteY9" fmla="*/ 19329 h 36677"/>
              <a:gd name="connsiteX10" fmla="*/ 812 w 24244"/>
              <a:gd name="connsiteY10" fmla="*/ 18783 h 36677"/>
              <a:gd name="connsiteX11" fmla="*/ 4356 w 24244"/>
              <a:gd name="connsiteY11" fmla="*/ 0 h 36677"/>
              <a:gd name="connsiteX12" fmla="*/ 22517 w 24244"/>
              <a:gd name="connsiteY12" fmla="*/ 0 h 36677"/>
              <a:gd name="connsiteX13" fmla="*/ 22517 w 24244"/>
              <a:gd name="connsiteY13" fmla="*/ 4292 h 36677"/>
              <a:gd name="connsiteX14" fmla="*/ 7924 w 24244"/>
              <a:gd name="connsiteY14" fmla="*/ 4292 h 36677"/>
              <a:gd name="connsiteX15" fmla="*/ 5969 w 24244"/>
              <a:gd name="connsiteY15" fmla="*/ 14109 h 36677"/>
              <a:gd name="connsiteX16" fmla="*/ 12877 w 24244"/>
              <a:gd name="connsiteY16" fmla="*/ 11824 h 36677"/>
              <a:gd name="connsiteX17" fmla="*/ 20942 w 24244"/>
              <a:gd name="connsiteY17" fmla="*/ 15138 h 36677"/>
              <a:gd name="connsiteX18" fmla="*/ 24244 w 24244"/>
              <a:gd name="connsiteY18" fmla="*/ 23660 h 36677"/>
              <a:gd name="connsiteX19" fmla="*/ 21348 w 24244"/>
              <a:gd name="connsiteY19" fmla="*/ 32232 h 36677"/>
              <a:gd name="connsiteX20" fmla="*/ 11760 w 24244"/>
              <a:gd name="connsiteY20" fmla="*/ 36677 h 36677"/>
              <a:gd name="connsiteX21" fmla="*/ 3606 w 24244"/>
              <a:gd name="connsiteY21" fmla="*/ 33870 h 36677"/>
              <a:gd name="connsiteX22" fmla="*/ 0 w 24244"/>
              <a:gd name="connsiteY22" fmla="*/ 26479 h 366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24244" h="36677">
                <a:moveTo>
                  <a:pt x="0" y="26479"/>
                </a:moveTo>
                <a:lnTo>
                  <a:pt x="4724" y="26086"/>
                </a:lnTo>
                <a:cubicBezTo>
                  <a:pt x="5080" y="28371"/>
                  <a:pt x="5880" y="30086"/>
                  <a:pt x="7150" y="31242"/>
                </a:cubicBezTo>
                <a:cubicBezTo>
                  <a:pt x="8432" y="32398"/>
                  <a:pt x="9956" y="32994"/>
                  <a:pt x="11760" y="32994"/>
                </a:cubicBezTo>
                <a:cubicBezTo>
                  <a:pt x="13919" y="32994"/>
                  <a:pt x="15748" y="32169"/>
                  <a:pt x="17221" y="30543"/>
                </a:cubicBezTo>
                <a:cubicBezTo>
                  <a:pt x="18732" y="28905"/>
                  <a:pt x="19481" y="26758"/>
                  <a:pt x="19481" y="24066"/>
                </a:cubicBezTo>
                <a:cubicBezTo>
                  <a:pt x="19481" y="21501"/>
                  <a:pt x="18757" y="19481"/>
                  <a:pt x="17335" y="17995"/>
                </a:cubicBezTo>
                <a:cubicBezTo>
                  <a:pt x="15887" y="16535"/>
                  <a:pt x="14008" y="15773"/>
                  <a:pt x="11671" y="15773"/>
                </a:cubicBezTo>
                <a:cubicBezTo>
                  <a:pt x="10210" y="15773"/>
                  <a:pt x="8928" y="16116"/>
                  <a:pt x="7759" y="16764"/>
                </a:cubicBezTo>
                <a:cubicBezTo>
                  <a:pt x="6604" y="17412"/>
                  <a:pt x="5689" y="18288"/>
                  <a:pt x="5029" y="19329"/>
                </a:cubicBezTo>
                <a:lnTo>
                  <a:pt x="812" y="18783"/>
                </a:lnTo>
                <a:lnTo>
                  <a:pt x="4356" y="0"/>
                </a:lnTo>
                <a:lnTo>
                  <a:pt x="22517" y="0"/>
                </a:lnTo>
                <a:lnTo>
                  <a:pt x="22517" y="4292"/>
                </a:lnTo>
                <a:lnTo>
                  <a:pt x="7924" y="4292"/>
                </a:lnTo>
                <a:lnTo>
                  <a:pt x="5969" y="14109"/>
                </a:lnTo>
                <a:cubicBezTo>
                  <a:pt x="8166" y="12586"/>
                  <a:pt x="10464" y="11824"/>
                  <a:pt x="12877" y="11824"/>
                </a:cubicBezTo>
                <a:cubicBezTo>
                  <a:pt x="16065" y="11824"/>
                  <a:pt x="18745" y="12928"/>
                  <a:pt x="20942" y="15138"/>
                </a:cubicBezTo>
                <a:cubicBezTo>
                  <a:pt x="23152" y="17335"/>
                  <a:pt x="24244" y="20180"/>
                  <a:pt x="24244" y="23660"/>
                </a:cubicBezTo>
                <a:cubicBezTo>
                  <a:pt x="24244" y="26961"/>
                  <a:pt x="23279" y="29819"/>
                  <a:pt x="21348" y="32232"/>
                </a:cubicBezTo>
                <a:cubicBezTo>
                  <a:pt x="18999" y="35204"/>
                  <a:pt x="15811" y="36677"/>
                  <a:pt x="11760" y="36677"/>
                </a:cubicBezTo>
                <a:cubicBezTo>
                  <a:pt x="8432" y="36677"/>
                  <a:pt x="5714" y="35750"/>
                  <a:pt x="3606" y="33870"/>
                </a:cubicBezTo>
                <a:cubicBezTo>
                  <a:pt x="1511" y="32016"/>
                  <a:pt x="304" y="29540"/>
                  <a:pt x="0" y="26479"/>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313244" y="7016418"/>
            <a:ext cx="56172" cy="205524"/>
          </a:xfrm>
          <a:custGeom>
            <a:avLst/>
            <a:gdLst>
              <a:gd name="connsiteX0" fmla="*/ 37147 w 56172"/>
              <a:gd name="connsiteY0" fmla="*/ 205524 h 205524"/>
              <a:gd name="connsiteX1" fmla="*/ 37147 w 56172"/>
              <a:gd name="connsiteY1" fmla="*/ 21400 h 205524"/>
              <a:gd name="connsiteX2" fmla="*/ 37147 w 56172"/>
              <a:gd name="connsiteY2" fmla="*/ 17297 h 205524"/>
              <a:gd name="connsiteX3" fmla="*/ 41211 w 56172"/>
              <a:gd name="connsiteY3" fmla="*/ 17716 h 205524"/>
              <a:gd name="connsiteX4" fmla="*/ 52425 w 56172"/>
              <a:gd name="connsiteY4" fmla="*/ 19482 h 205524"/>
              <a:gd name="connsiteX5" fmla="*/ 56172 w 56172"/>
              <a:gd name="connsiteY5" fmla="*/ 20447 h 205524"/>
              <a:gd name="connsiteX6" fmla="*/ 56172 w 56172"/>
              <a:gd name="connsiteY6" fmla="*/ 4762 h 205524"/>
              <a:gd name="connsiteX7" fmla="*/ 44284 w 56172"/>
              <a:gd name="connsiteY7" fmla="*/ 1397 h 205524"/>
              <a:gd name="connsiteX8" fmla="*/ 29743 w 56172"/>
              <a:gd name="connsiteY8" fmla="*/ 0 h 205524"/>
              <a:gd name="connsiteX9" fmla="*/ 12039 w 56172"/>
              <a:gd name="connsiteY9" fmla="*/ 990 h 205524"/>
              <a:gd name="connsiteX10" fmla="*/ 63 w 56172"/>
              <a:gd name="connsiteY10" fmla="*/ 3657 h 205524"/>
              <a:gd name="connsiteX11" fmla="*/ 0 w 56172"/>
              <a:gd name="connsiteY11" fmla="*/ 19952 h 205524"/>
              <a:gd name="connsiteX12" fmla="*/ 2971 w 56172"/>
              <a:gd name="connsiteY12" fmla="*/ 19228 h 205524"/>
              <a:gd name="connsiteX13" fmla="*/ 15011 w 56172"/>
              <a:gd name="connsiteY13" fmla="*/ 17539 h 205524"/>
              <a:gd name="connsiteX14" fmla="*/ 19011 w 56172"/>
              <a:gd name="connsiteY14" fmla="*/ 17209 h 205524"/>
              <a:gd name="connsiteX15" fmla="*/ 19011 w 56172"/>
              <a:gd name="connsiteY15" fmla="*/ 21235 h 205524"/>
              <a:gd name="connsiteX16" fmla="*/ 19011 w 56172"/>
              <a:gd name="connsiteY16" fmla="*/ 205524 h 205524"/>
              <a:gd name="connsiteX17" fmla="*/ 37147 w 56172"/>
              <a:gd name="connsiteY17" fmla="*/ 205524 h 205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6172" h="205524">
                <a:moveTo>
                  <a:pt x="37147" y="205524"/>
                </a:moveTo>
                <a:lnTo>
                  <a:pt x="37147" y="21400"/>
                </a:lnTo>
                <a:lnTo>
                  <a:pt x="37147" y="17297"/>
                </a:lnTo>
                <a:lnTo>
                  <a:pt x="41211" y="17716"/>
                </a:lnTo>
                <a:cubicBezTo>
                  <a:pt x="45161" y="18098"/>
                  <a:pt x="48958" y="18681"/>
                  <a:pt x="52425" y="19482"/>
                </a:cubicBezTo>
                <a:cubicBezTo>
                  <a:pt x="53720" y="19761"/>
                  <a:pt x="54978" y="20079"/>
                  <a:pt x="56172" y="20447"/>
                </a:cubicBezTo>
                <a:lnTo>
                  <a:pt x="56172" y="4762"/>
                </a:lnTo>
                <a:cubicBezTo>
                  <a:pt x="52070" y="3200"/>
                  <a:pt x="48171" y="2121"/>
                  <a:pt x="44284" y="1397"/>
                </a:cubicBezTo>
                <a:cubicBezTo>
                  <a:pt x="39623" y="534"/>
                  <a:pt x="34912" y="127"/>
                  <a:pt x="29743" y="0"/>
                </a:cubicBezTo>
                <a:cubicBezTo>
                  <a:pt x="22986" y="-177"/>
                  <a:pt x="16979" y="241"/>
                  <a:pt x="12039" y="990"/>
                </a:cubicBezTo>
                <a:cubicBezTo>
                  <a:pt x="6730" y="1727"/>
                  <a:pt x="2667" y="2768"/>
                  <a:pt x="63" y="3657"/>
                </a:cubicBezTo>
                <a:lnTo>
                  <a:pt x="0" y="19952"/>
                </a:lnTo>
                <a:lnTo>
                  <a:pt x="2971" y="19228"/>
                </a:lnTo>
                <a:cubicBezTo>
                  <a:pt x="6451" y="18504"/>
                  <a:pt x="10566" y="17907"/>
                  <a:pt x="15011" y="17539"/>
                </a:cubicBezTo>
                <a:lnTo>
                  <a:pt x="19011" y="17209"/>
                </a:lnTo>
                <a:lnTo>
                  <a:pt x="19011" y="21235"/>
                </a:lnTo>
                <a:lnTo>
                  <a:pt x="19011" y="205524"/>
                </a:lnTo>
                <a:lnTo>
                  <a:pt x="37147" y="205524"/>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2382725" y="7025702"/>
            <a:ext cx="65595" cy="195453"/>
          </a:xfrm>
          <a:custGeom>
            <a:avLst/>
            <a:gdLst>
              <a:gd name="connsiteX0" fmla="*/ 18110 w 65595"/>
              <a:gd name="connsiteY0" fmla="*/ 154013 h 195453"/>
              <a:gd name="connsiteX1" fmla="*/ 18110 w 65595"/>
              <a:gd name="connsiteY1" fmla="*/ 8814 h 195453"/>
              <a:gd name="connsiteX2" fmla="*/ 7607 w 65595"/>
              <a:gd name="connsiteY2" fmla="*/ 3276 h 195453"/>
              <a:gd name="connsiteX3" fmla="*/ 0 w 65595"/>
              <a:gd name="connsiteY3" fmla="*/ 0 h 195453"/>
              <a:gd name="connsiteX4" fmla="*/ 0 w 65595"/>
              <a:gd name="connsiteY4" fmla="*/ 180975 h 195453"/>
              <a:gd name="connsiteX5" fmla="*/ 0 w 65595"/>
              <a:gd name="connsiteY5" fmla="*/ 195453 h 195453"/>
              <a:gd name="connsiteX6" fmla="*/ 47828 w 65595"/>
              <a:gd name="connsiteY6" fmla="*/ 154343 h 195453"/>
              <a:gd name="connsiteX7" fmla="*/ 65595 w 65595"/>
              <a:gd name="connsiteY7" fmla="*/ 90081 h 195453"/>
              <a:gd name="connsiteX8" fmla="*/ 48374 w 65595"/>
              <a:gd name="connsiteY8" fmla="*/ 90081 h 195453"/>
              <a:gd name="connsiteX9" fmla="*/ 41313 w 65595"/>
              <a:gd name="connsiteY9" fmla="*/ 129984 h 195453"/>
              <a:gd name="connsiteX10" fmla="*/ 24638 w 65595"/>
              <a:gd name="connsiteY10" fmla="*/ 156413 h 195453"/>
              <a:gd name="connsiteX11" fmla="*/ 18110 w 65595"/>
              <a:gd name="connsiteY11" fmla="*/ 164134 h 195453"/>
              <a:gd name="connsiteX12" fmla="*/ 18110 w 65595"/>
              <a:gd name="connsiteY12" fmla="*/ 154013 h 1954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65595" h="195453">
                <a:moveTo>
                  <a:pt x="18110" y="154013"/>
                </a:moveTo>
                <a:lnTo>
                  <a:pt x="18110" y="8814"/>
                </a:lnTo>
                <a:cubicBezTo>
                  <a:pt x="14643" y="6769"/>
                  <a:pt x="11138" y="4927"/>
                  <a:pt x="7607" y="3276"/>
                </a:cubicBezTo>
                <a:cubicBezTo>
                  <a:pt x="5080" y="2082"/>
                  <a:pt x="2540" y="990"/>
                  <a:pt x="0" y="0"/>
                </a:cubicBezTo>
                <a:lnTo>
                  <a:pt x="0" y="180975"/>
                </a:lnTo>
                <a:lnTo>
                  <a:pt x="0" y="195453"/>
                </a:lnTo>
                <a:cubicBezTo>
                  <a:pt x="20193" y="184226"/>
                  <a:pt x="36525" y="170954"/>
                  <a:pt x="47828" y="154343"/>
                </a:cubicBezTo>
                <a:cubicBezTo>
                  <a:pt x="59512" y="137147"/>
                  <a:pt x="65849" y="116179"/>
                  <a:pt x="65595" y="90081"/>
                </a:cubicBezTo>
                <a:lnTo>
                  <a:pt x="48374" y="90081"/>
                </a:lnTo>
                <a:cubicBezTo>
                  <a:pt x="48653" y="106464"/>
                  <a:pt x="45694" y="119443"/>
                  <a:pt x="41313" y="129984"/>
                </a:cubicBezTo>
                <a:cubicBezTo>
                  <a:pt x="36588" y="141338"/>
                  <a:pt x="30302" y="149733"/>
                  <a:pt x="24638" y="156413"/>
                </a:cubicBezTo>
                <a:lnTo>
                  <a:pt x="18110" y="164134"/>
                </a:lnTo>
                <a:lnTo>
                  <a:pt x="18110" y="154013"/>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2458590" y="7371986"/>
            <a:ext cx="27774" cy="32105"/>
          </a:xfrm>
          <a:custGeom>
            <a:avLst/>
            <a:gdLst>
              <a:gd name="connsiteX0" fmla="*/ 0 w 27774"/>
              <a:gd name="connsiteY0" fmla="*/ 32105 h 32105"/>
              <a:gd name="connsiteX1" fmla="*/ 0 w 27774"/>
              <a:gd name="connsiteY1" fmla="*/ 0 h 32105"/>
              <a:gd name="connsiteX2" fmla="*/ 5816 w 27774"/>
              <a:gd name="connsiteY2" fmla="*/ 0 h 32105"/>
              <a:gd name="connsiteX3" fmla="*/ 12687 w 27774"/>
              <a:gd name="connsiteY3" fmla="*/ 22732 h 32105"/>
              <a:gd name="connsiteX4" fmla="*/ 14084 w 27774"/>
              <a:gd name="connsiteY4" fmla="*/ 27495 h 32105"/>
              <a:gd name="connsiteX5" fmla="*/ 15633 w 27774"/>
              <a:gd name="connsiteY5" fmla="*/ 22314 h 32105"/>
              <a:gd name="connsiteX6" fmla="*/ 22593 w 27774"/>
              <a:gd name="connsiteY6" fmla="*/ 0 h 32105"/>
              <a:gd name="connsiteX7" fmla="*/ 27774 w 27774"/>
              <a:gd name="connsiteY7" fmla="*/ 0 h 32105"/>
              <a:gd name="connsiteX8" fmla="*/ 27774 w 27774"/>
              <a:gd name="connsiteY8" fmla="*/ 32105 h 32105"/>
              <a:gd name="connsiteX9" fmla="*/ 24053 w 27774"/>
              <a:gd name="connsiteY9" fmla="*/ 32105 h 32105"/>
              <a:gd name="connsiteX10" fmla="*/ 24053 w 27774"/>
              <a:gd name="connsiteY10" fmla="*/ 5232 h 32105"/>
              <a:gd name="connsiteX11" fmla="*/ 15608 w 27774"/>
              <a:gd name="connsiteY11" fmla="*/ 32105 h 32105"/>
              <a:gd name="connsiteX12" fmla="*/ 12128 w 27774"/>
              <a:gd name="connsiteY12" fmla="*/ 32105 h 32105"/>
              <a:gd name="connsiteX13" fmla="*/ 3721 w 27774"/>
              <a:gd name="connsiteY13" fmla="*/ 4762 h 32105"/>
              <a:gd name="connsiteX14" fmla="*/ 3721 w 27774"/>
              <a:gd name="connsiteY14" fmla="*/ 32105 h 32105"/>
              <a:gd name="connsiteX15" fmla="*/ 0 w 27774"/>
              <a:gd name="connsiteY15" fmla="*/ 32105 h 321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27774" h="32105">
                <a:moveTo>
                  <a:pt x="0" y="32105"/>
                </a:moveTo>
                <a:lnTo>
                  <a:pt x="0" y="0"/>
                </a:lnTo>
                <a:lnTo>
                  <a:pt x="5816" y="0"/>
                </a:lnTo>
                <a:lnTo>
                  <a:pt x="12687" y="22732"/>
                </a:lnTo>
                <a:cubicBezTo>
                  <a:pt x="13322" y="24841"/>
                  <a:pt x="13792" y="26428"/>
                  <a:pt x="14084" y="27495"/>
                </a:cubicBezTo>
                <a:cubicBezTo>
                  <a:pt x="14414" y="26314"/>
                  <a:pt x="14935" y="24586"/>
                  <a:pt x="15633" y="22314"/>
                </a:cubicBezTo>
                <a:lnTo>
                  <a:pt x="22593" y="0"/>
                </a:lnTo>
                <a:lnTo>
                  <a:pt x="27774" y="0"/>
                </a:lnTo>
                <a:lnTo>
                  <a:pt x="27774" y="32105"/>
                </a:lnTo>
                <a:lnTo>
                  <a:pt x="24053" y="32105"/>
                </a:lnTo>
                <a:lnTo>
                  <a:pt x="24053" y="5232"/>
                </a:lnTo>
                <a:lnTo>
                  <a:pt x="15608" y="32105"/>
                </a:lnTo>
                <a:lnTo>
                  <a:pt x="12128" y="32105"/>
                </a:lnTo>
                <a:lnTo>
                  <a:pt x="3721" y="4762"/>
                </a:lnTo>
                <a:lnTo>
                  <a:pt x="3721" y="32105"/>
                </a:lnTo>
                <a:lnTo>
                  <a:pt x="0" y="32105"/>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2490772" y="7371415"/>
            <a:ext cx="23139" cy="33222"/>
          </a:xfrm>
          <a:custGeom>
            <a:avLst/>
            <a:gdLst>
              <a:gd name="connsiteX0" fmla="*/ 0 w 23139"/>
              <a:gd name="connsiteY0" fmla="*/ 22351 h 33222"/>
              <a:gd name="connsiteX1" fmla="*/ 3606 w 23139"/>
              <a:gd name="connsiteY1" fmla="*/ 21983 h 33222"/>
              <a:gd name="connsiteX2" fmla="*/ 4825 w 23139"/>
              <a:gd name="connsiteY2" fmla="*/ 25933 h 33222"/>
              <a:gd name="connsiteX3" fmla="*/ 7759 w 23139"/>
              <a:gd name="connsiteY3" fmla="*/ 28460 h 33222"/>
              <a:gd name="connsiteX4" fmla="*/ 12204 w 23139"/>
              <a:gd name="connsiteY4" fmla="*/ 29400 h 33222"/>
              <a:gd name="connsiteX5" fmla="*/ 16103 w 23139"/>
              <a:gd name="connsiteY5" fmla="*/ 28688 h 33222"/>
              <a:gd name="connsiteX6" fmla="*/ 18630 w 23139"/>
              <a:gd name="connsiteY6" fmla="*/ 26695 h 33222"/>
              <a:gd name="connsiteX7" fmla="*/ 19456 w 23139"/>
              <a:gd name="connsiteY7" fmla="*/ 23952 h 33222"/>
              <a:gd name="connsiteX8" fmla="*/ 18669 w 23139"/>
              <a:gd name="connsiteY8" fmla="*/ 21310 h 33222"/>
              <a:gd name="connsiteX9" fmla="*/ 16014 w 23139"/>
              <a:gd name="connsiteY9" fmla="*/ 19443 h 33222"/>
              <a:gd name="connsiteX10" fmla="*/ 10845 w 23139"/>
              <a:gd name="connsiteY10" fmla="*/ 17856 h 33222"/>
              <a:gd name="connsiteX11" fmla="*/ 5219 w 23139"/>
              <a:gd name="connsiteY11" fmla="*/ 15861 h 33222"/>
              <a:gd name="connsiteX12" fmla="*/ 2108 w 23139"/>
              <a:gd name="connsiteY12" fmla="*/ 12851 h 33222"/>
              <a:gd name="connsiteX13" fmla="*/ 1104 w 23139"/>
              <a:gd name="connsiteY13" fmla="*/ 8876 h 33222"/>
              <a:gd name="connsiteX14" fmla="*/ 2324 w 23139"/>
              <a:gd name="connsiteY14" fmla="*/ 4317 h 33222"/>
              <a:gd name="connsiteX15" fmla="*/ 5981 w 23139"/>
              <a:gd name="connsiteY15" fmla="*/ 1104 h 33222"/>
              <a:gd name="connsiteX16" fmla="*/ 11340 w 23139"/>
              <a:gd name="connsiteY16" fmla="*/ 0 h 33222"/>
              <a:gd name="connsiteX17" fmla="*/ 17055 w 23139"/>
              <a:gd name="connsiteY17" fmla="*/ 1168 h 33222"/>
              <a:gd name="connsiteX18" fmla="*/ 20853 w 23139"/>
              <a:gd name="connsiteY18" fmla="*/ 4558 h 33222"/>
              <a:gd name="connsiteX19" fmla="*/ 22288 w 23139"/>
              <a:gd name="connsiteY19" fmla="*/ 9613 h 33222"/>
              <a:gd name="connsiteX20" fmla="*/ 18592 w 23139"/>
              <a:gd name="connsiteY20" fmla="*/ 9918 h 33222"/>
              <a:gd name="connsiteX21" fmla="*/ 16560 w 23139"/>
              <a:gd name="connsiteY21" fmla="*/ 5308 h 33222"/>
              <a:gd name="connsiteX22" fmla="*/ 11506 w 23139"/>
              <a:gd name="connsiteY22" fmla="*/ 3758 h 33222"/>
              <a:gd name="connsiteX23" fmla="*/ 6413 w 23139"/>
              <a:gd name="connsiteY23" fmla="*/ 5194 h 33222"/>
              <a:gd name="connsiteX24" fmla="*/ 4813 w 23139"/>
              <a:gd name="connsiteY24" fmla="*/ 8572 h 33222"/>
              <a:gd name="connsiteX25" fmla="*/ 5943 w 23139"/>
              <a:gd name="connsiteY25" fmla="*/ 11442 h 33222"/>
              <a:gd name="connsiteX26" fmla="*/ 11747 w 23139"/>
              <a:gd name="connsiteY26" fmla="*/ 13715 h 33222"/>
              <a:gd name="connsiteX27" fmla="*/ 18173 w 23139"/>
              <a:gd name="connsiteY27" fmla="*/ 15773 h 33222"/>
              <a:gd name="connsiteX28" fmla="*/ 21945 w 23139"/>
              <a:gd name="connsiteY28" fmla="*/ 19024 h 33222"/>
              <a:gd name="connsiteX29" fmla="*/ 23139 w 23139"/>
              <a:gd name="connsiteY29" fmla="*/ 23596 h 33222"/>
              <a:gd name="connsiteX30" fmla="*/ 21831 w 23139"/>
              <a:gd name="connsiteY30" fmla="*/ 28447 h 33222"/>
              <a:gd name="connsiteX31" fmla="*/ 17995 w 23139"/>
              <a:gd name="connsiteY31" fmla="*/ 31953 h 33222"/>
              <a:gd name="connsiteX32" fmla="*/ 12407 w 23139"/>
              <a:gd name="connsiteY32" fmla="*/ 33222 h 33222"/>
              <a:gd name="connsiteX33" fmla="*/ 5778 w 23139"/>
              <a:gd name="connsiteY33" fmla="*/ 31953 h 33222"/>
              <a:gd name="connsiteX34" fmla="*/ 1587 w 23139"/>
              <a:gd name="connsiteY34" fmla="*/ 28117 h 33222"/>
              <a:gd name="connsiteX35" fmla="*/ 0 w 23139"/>
              <a:gd name="connsiteY35" fmla="*/ 22351 h 332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3139" h="33222">
                <a:moveTo>
                  <a:pt x="0" y="22351"/>
                </a:moveTo>
                <a:lnTo>
                  <a:pt x="3606" y="21983"/>
                </a:lnTo>
                <a:cubicBezTo>
                  <a:pt x="3797" y="23596"/>
                  <a:pt x="4178" y="24942"/>
                  <a:pt x="4825" y="25933"/>
                </a:cubicBezTo>
                <a:cubicBezTo>
                  <a:pt x="5435" y="26987"/>
                  <a:pt x="6438" y="27837"/>
                  <a:pt x="7759" y="28460"/>
                </a:cubicBezTo>
                <a:cubicBezTo>
                  <a:pt x="9067" y="29095"/>
                  <a:pt x="10579" y="29400"/>
                  <a:pt x="12204" y="29400"/>
                </a:cubicBezTo>
                <a:cubicBezTo>
                  <a:pt x="13690" y="29400"/>
                  <a:pt x="14973" y="29158"/>
                  <a:pt x="16103" y="28688"/>
                </a:cubicBezTo>
                <a:lnTo>
                  <a:pt x="18630" y="26695"/>
                </a:lnTo>
                <a:lnTo>
                  <a:pt x="19456" y="23952"/>
                </a:lnTo>
                <a:lnTo>
                  <a:pt x="18669" y="21310"/>
                </a:lnTo>
                <a:cubicBezTo>
                  <a:pt x="18110" y="20573"/>
                  <a:pt x="17233" y="19951"/>
                  <a:pt x="16014" y="19443"/>
                </a:cubicBezTo>
                <a:cubicBezTo>
                  <a:pt x="15252" y="19074"/>
                  <a:pt x="13512" y="18567"/>
                  <a:pt x="10845" y="17856"/>
                </a:cubicBezTo>
                <a:cubicBezTo>
                  <a:pt x="8178" y="17157"/>
                  <a:pt x="6286" y="16484"/>
                  <a:pt x="5219" y="15861"/>
                </a:cubicBezTo>
                <a:cubicBezTo>
                  <a:pt x="3822" y="15049"/>
                  <a:pt x="2781" y="14045"/>
                  <a:pt x="2108" y="12851"/>
                </a:cubicBezTo>
                <a:cubicBezTo>
                  <a:pt x="1434" y="11683"/>
                  <a:pt x="1104" y="10362"/>
                  <a:pt x="1104" y="8876"/>
                </a:cubicBezTo>
                <a:cubicBezTo>
                  <a:pt x="1104" y="7263"/>
                  <a:pt x="1523" y="5753"/>
                  <a:pt x="2324" y="4317"/>
                </a:cubicBezTo>
                <a:cubicBezTo>
                  <a:pt x="3175" y="2895"/>
                  <a:pt x="4394" y="1828"/>
                  <a:pt x="5981" y="1104"/>
                </a:cubicBezTo>
                <a:cubicBezTo>
                  <a:pt x="7594" y="406"/>
                  <a:pt x="9385" y="0"/>
                  <a:pt x="11340" y="0"/>
                </a:cubicBezTo>
                <a:cubicBezTo>
                  <a:pt x="13499" y="0"/>
                  <a:pt x="15405" y="418"/>
                  <a:pt x="17055" y="1168"/>
                </a:cubicBezTo>
                <a:cubicBezTo>
                  <a:pt x="18694" y="1942"/>
                  <a:pt x="19977" y="3073"/>
                  <a:pt x="20853" y="4558"/>
                </a:cubicBezTo>
                <a:cubicBezTo>
                  <a:pt x="21742" y="6019"/>
                  <a:pt x="22212" y="7733"/>
                  <a:pt x="22288" y="9613"/>
                </a:cubicBezTo>
                <a:lnTo>
                  <a:pt x="18592" y="9918"/>
                </a:lnTo>
                <a:cubicBezTo>
                  <a:pt x="18389" y="7886"/>
                  <a:pt x="17716" y="6336"/>
                  <a:pt x="16560" y="5308"/>
                </a:cubicBezTo>
                <a:cubicBezTo>
                  <a:pt x="15430" y="4279"/>
                  <a:pt x="13728" y="3758"/>
                  <a:pt x="11506" y="3758"/>
                </a:cubicBezTo>
                <a:cubicBezTo>
                  <a:pt x="9181" y="3758"/>
                  <a:pt x="7480" y="4241"/>
                  <a:pt x="6413" y="5194"/>
                </a:cubicBezTo>
                <a:cubicBezTo>
                  <a:pt x="5333" y="6108"/>
                  <a:pt x="4813" y="7263"/>
                  <a:pt x="4813" y="8572"/>
                </a:cubicBezTo>
                <a:cubicBezTo>
                  <a:pt x="4813" y="9740"/>
                  <a:pt x="5194" y="10667"/>
                  <a:pt x="5943" y="11442"/>
                </a:cubicBezTo>
                <a:cubicBezTo>
                  <a:pt x="6692" y="12165"/>
                  <a:pt x="8610" y="12928"/>
                  <a:pt x="11747" y="13715"/>
                </a:cubicBezTo>
                <a:cubicBezTo>
                  <a:pt x="14871" y="14502"/>
                  <a:pt x="17043" y="15188"/>
                  <a:pt x="18173" y="15773"/>
                </a:cubicBezTo>
                <a:cubicBezTo>
                  <a:pt x="19888" y="16623"/>
                  <a:pt x="21158" y="17729"/>
                  <a:pt x="21945" y="19024"/>
                </a:cubicBezTo>
                <a:cubicBezTo>
                  <a:pt x="22745" y="20370"/>
                  <a:pt x="23139" y="21881"/>
                  <a:pt x="23139" y="23596"/>
                </a:cubicBezTo>
                <a:cubicBezTo>
                  <a:pt x="23139" y="25336"/>
                  <a:pt x="22707" y="26936"/>
                  <a:pt x="21831" y="28447"/>
                </a:cubicBezTo>
                <a:cubicBezTo>
                  <a:pt x="20942" y="29946"/>
                  <a:pt x="19672" y="31114"/>
                  <a:pt x="17995" y="31953"/>
                </a:cubicBezTo>
                <a:cubicBezTo>
                  <a:pt x="16357" y="32791"/>
                  <a:pt x="14490" y="33222"/>
                  <a:pt x="12407" y="33222"/>
                </a:cubicBezTo>
                <a:cubicBezTo>
                  <a:pt x="9753" y="33222"/>
                  <a:pt x="7556" y="32791"/>
                  <a:pt x="5778" y="31953"/>
                </a:cubicBezTo>
                <a:cubicBezTo>
                  <a:pt x="4000" y="31114"/>
                  <a:pt x="2590" y="29819"/>
                  <a:pt x="1587" y="28117"/>
                </a:cubicBezTo>
                <a:cubicBezTo>
                  <a:pt x="584" y="26441"/>
                  <a:pt x="25" y="24497"/>
                  <a:pt x="0" y="22351"/>
                </a:cubicBez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4754165" y="7118014"/>
            <a:ext cx="46570" cy="75603"/>
          </a:xfrm>
          <a:custGeom>
            <a:avLst/>
            <a:gdLst>
              <a:gd name="connsiteX0" fmla="*/ 0 w 46570"/>
              <a:gd name="connsiteY0" fmla="*/ 0 h 75603"/>
              <a:gd name="connsiteX1" fmla="*/ 17284 w 46570"/>
              <a:gd name="connsiteY1" fmla="*/ 0 h 75603"/>
              <a:gd name="connsiteX2" fmla="*/ 17284 w 46570"/>
              <a:gd name="connsiteY2" fmla="*/ 55765 h 75603"/>
              <a:gd name="connsiteX3" fmla="*/ 23342 w 46570"/>
              <a:gd name="connsiteY3" fmla="*/ 62344 h 75603"/>
              <a:gd name="connsiteX4" fmla="*/ 29260 w 46570"/>
              <a:gd name="connsiteY4" fmla="*/ 55270 h 75603"/>
              <a:gd name="connsiteX5" fmla="*/ 29260 w 46570"/>
              <a:gd name="connsiteY5" fmla="*/ 0 h 75603"/>
              <a:gd name="connsiteX6" fmla="*/ 46570 w 46570"/>
              <a:gd name="connsiteY6" fmla="*/ 0 h 75603"/>
              <a:gd name="connsiteX7" fmla="*/ 46570 w 46570"/>
              <a:gd name="connsiteY7" fmla="*/ 53479 h 75603"/>
              <a:gd name="connsiteX8" fmla="*/ 23228 w 46570"/>
              <a:gd name="connsiteY8" fmla="*/ 75603 h 75603"/>
              <a:gd name="connsiteX9" fmla="*/ 0 w 46570"/>
              <a:gd name="connsiteY9" fmla="*/ 53479 h 75603"/>
              <a:gd name="connsiteX10" fmla="*/ 0 w 46570"/>
              <a:gd name="connsiteY10" fmla="*/ 0 h 75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46570" h="75603">
                <a:moveTo>
                  <a:pt x="0" y="0"/>
                </a:moveTo>
                <a:lnTo>
                  <a:pt x="17284" y="0"/>
                </a:lnTo>
                <a:lnTo>
                  <a:pt x="17284" y="55765"/>
                </a:lnTo>
                <a:cubicBezTo>
                  <a:pt x="17284" y="59296"/>
                  <a:pt x="18376" y="62344"/>
                  <a:pt x="23342" y="62344"/>
                </a:cubicBezTo>
                <a:cubicBezTo>
                  <a:pt x="27889" y="62344"/>
                  <a:pt x="29260" y="58419"/>
                  <a:pt x="29260" y="55270"/>
                </a:cubicBezTo>
                <a:lnTo>
                  <a:pt x="29260" y="0"/>
                </a:lnTo>
                <a:lnTo>
                  <a:pt x="46570" y="0"/>
                </a:lnTo>
                <a:lnTo>
                  <a:pt x="46570" y="53479"/>
                </a:lnTo>
                <a:cubicBezTo>
                  <a:pt x="46570" y="65988"/>
                  <a:pt x="40970" y="75603"/>
                  <a:pt x="23228" y="75603"/>
                </a:cubicBezTo>
                <a:cubicBezTo>
                  <a:pt x="8534" y="75603"/>
                  <a:pt x="0" y="68630"/>
                  <a:pt x="0" y="53479"/>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4458065" y="7277187"/>
            <a:ext cx="38633" cy="74091"/>
          </a:xfrm>
          <a:custGeom>
            <a:avLst/>
            <a:gdLst>
              <a:gd name="connsiteX0" fmla="*/ 0 w 38633"/>
              <a:gd name="connsiteY0" fmla="*/ 74091 h 74091"/>
              <a:gd name="connsiteX1" fmla="*/ 0 w 38633"/>
              <a:gd name="connsiteY1" fmla="*/ 0 h 74091"/>
              <a:gd name="connsiteX2" fmla="*/ 17411 w 38633"/>
              <a:gd name="connsiteY2" fmla="*/ 0 h 74091"/>
              <a:gd name="connsiteX3" fmla="*/ 17411 w 38633"/>
              <a:gd name="connsiteY3" fmla="*/ 59321 h 74091"/>
              <a:gd name="connsiteX4" fmla="*/ 38633 w 38633"/>
              <a:gd name="connsiteY4" fmla="*/ 59321 h 74091"/>
              <a:gd name="connsiteX5" fmla="*/ 38633 w 38633"/>
              <a:gd name="connsiteY5" fmla="*/ 74091 h 74091"/>
              <a:gd name="connsiteX6" fmla="*/ 0 w 38633"/>
              <a:gd name="connsiteY6"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8633" h="74091">
                <a:moveTo>
                  <a:pt x="0" y="74091"/>
                </a:moveTo>
                <a:lnTo>
                  <a:pt x="0" y="0"/>
                </a:lnTo>
                <a:lnTo>
                  <a:pt x="17411" y="0"/>
                </a:lnTo>
                <a:lnTo>
                  <a:pt x="17411" y="59321"/>
                </a:lnTo>
                <a:lnTo>
                  <a:pt x="38633" y="59321"/>
                </a:lnTo>
                <a:lnTo>
                  <a:pt x="38633"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4503318" y="7277189"/>
            <a:ext cx="17398" cy="74091"/>
          </a:xfrm>
          <a:custGeom>
            <a:avLst/>
            <a:gdLst>
              <a:gd name="connsiteX0" fmla="*/ 8699 w 17398"/>
              <a:gd name="connsiteY0" fmla="*/ 0 h 74091"/>
              <a:gd name="connsiteX1" fmla="*/ 8699 w 17398"/>
              <a:gd name="connsiteY1" fmla="*/ 74091 h 74091"/>
            </a:gdLst>
            <a:ahLst/>
            <a:cxnLst>
              <a:cxn ang="0">
                <a:pos x="connsiteX0" y="connsiteY0"/>
              </a:cxn>
              <a:cxn ang="1">
                <a:pos x="connsiteX1" y="connsiteY1"/>
              </a:cxn>
            </a:cxnLst>
            <a:rect l="l" t="t" r="r" b="b"/>
            <a:pathLst>
              <a:path w="17398" h="74091">
                <a:moveTo>
                  <a:pt x="8699" y="0"/>
                </a:moveTo>
                <a:lnTo>
                  <a:pt x="8699" y="74091"/>
                </a:lnTo>
              </a:path>
            </a:pathLst>
          </a:custGeom>
          <a:ln w="12700">
            <a:solidFill>
              <a:srgbClr val="0079C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4" name="Freeform 3"/>
          <p:cNvSpPr/>
          <p:nvPr/>
        </p:nvSpPr>
        <p:spPr>
          <a:xfrm>
            <a:off x="4527234" y="7275432"/>
            <a:ext cx="45021" cy="77596"/>
          </a:xfrm>
          <a:custGeom>
            <a:avLst/>
            <a:gdLst>
              <a:gd name="connsiteX0" fmla="*/ 16141 w 45021"/>
              <a:gd name="connsiteY0" fmla="*/ 51028 h 77596"/>
              <a:gd name="connsiteX1" fmla="*/ 16141 w 45021"/>
              <a:gd name="connsiteY1" fmla="*/ 56248 h 77596"/>
              <a:gd name="connsiteX2" fmla="*/ 23075 w 45021"/>
              <a:gd name="connsiteY2" fmla="*/ 64249 h 77596"/>
              <a:gd name="connsiteX3" fmla="*/ 28905 w 45021"/>
              <a:gd name="connsiteY3" fmla="*/ 56845 h 77596"/>
              <a:gd name="connsiteX4" fmla="*/ 19215 w 45021"/>
              <a:gd name="connsiteY4" fmla="*/ 45504 h 77596"/>
              <a:gd name="connsiteX5" fmla="*/ 6070 w 45021"/>
              <a:gd name="connsiteY5" fmla="*/ 35852 h 77596"/>
              <a:gd name="connsiteX6" fmla="*/ 1015 w 45021"/>
              <a:gd name="connsiteY6" fmla="*/ 21056 h 77596"/>
              <a:gd name="connsiteX7" fmla="*/ 22872 w 45021"/>
              <a:gd name="connsiteY7" fmla="*/ 0 h 77596"/>
              <a:gd name="connsiteX8" fmla="*/ 44907 w 45021"/>
              <a:gd name="connsiteY8" fmla="*/ 24003 h 77596"/>
              <a:gd name="connsiteX9" fmla="*/ 28905 w 45021"/>
              <a:gd name="connsiteY9" fmla="*/ 24003 h 77596"/>
              <a:gd name="connsiteX10" fmla="*/ 23177 w 45021"/>
              <a:gd name="connsiteY10" fmla="*/ 13348 h 77596"/>
              <a:gd name="connsiteX11" fmla="*/ 17145 w 45021"/>
              <a:gd name="connsiteY11" fmla="*/ 18288 h 77596"/>
              <a:gd name="connsiteX12" fmla="*/ 22390 w 45021"/>
              <a:gd name="connsiteY12" fmla="*/ 27355 h 77596"/>
              <a:gd name="connsiteX13" fmla="*/ 38595 w 45021"/>
              <a:gd name="connsiteY13" fmla="*/ 37807 h 77596"/>
              <a:gd name="connsiteX14" fmla="*/ 45021 w 45021"/>
              <a:gd name="connsiteY14" fmla="*/ 55486 h 77596"/>
              <a:gd name="connsiteX15" fmla="*/ 22682 w 45021"/>
              <a:gd name="connsiteY15" fmla="*/ 77596 h 77596"/>
              <a:gd name="connsiteX16" fmla="*/ 0 w 45021"/>
              <a:gd name="connsiteY16" fmla="*/ 58915 h 77596"/>
              <a:gd name="connsiteX17" fmla="*/ 0 w 45021"/>
              <a:gd name="connsiteY17" fmla="*/ 51028 h 77596"/>
              <a:gd name="connsiteX18" fmla="*/ 16141 w 45021"/>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21" h="77596">
                <a:moveTo>
                  <a:pt x="16141" y="51028"/>
                </a:moveTo>
                <a:lnTo>
                  <a:pt x="16141" y="56248"/>
                </a:lnTo>
                <a:cubicBezTo>
                  <a:pt x="16141" y="60490"/>
                  <a:pt x="17538" y="64249"/>
                  <a:pt x="23075" y="64249"/>
                </a:cubicBezTo>
                <a:cubicBezTo>
                  <a:pt x="27139" y="64249"/>
                  <a:pt x="28905" y="60591"/>
                  <a:pt x="28905" y="56845"/>
                </a:cubicBezTo>
                <a:cubicBezTo>
                  <a:pt x="28905" y="50622"/>
                  <a:pt x="23774" y="48273"/>
                  <a:pt x="19215" y="45504"/>
                </a:cubicBezTo>
                <a:cubicBezTo>
                  <a:pt x="13880" y="42443"/>
                  <a:pt x="9334" y="39585"/>
                  <a:pt x="6070" y="35852"/>
                </a:cubicBezTo>
                <a:cubicBezTo>
                  <a:pt x="2895" y="32092"/>
                  <a:pt x="1015" y="27558"/>
                  <a:pt x="1015" y="21056"/>
                </a:cubicBezTo>
                <a:cubicBezTo>
                  <a:pt x="1015" y="7125"/>
                  <a:pt x="9435" y="0"/>
                  <a:pt x="22872" y="0"/>
                </a:cubicBezTo>
                <a:cubicBezTo>
                  <a:pt x="37998" y="0"/>
                  <a:pt x="45720" y="10083"/>
                  <a:pt x="44907" y="24003"/>
                </a:cubicBezTo>
                <a:lnTo>
                  <a:pt x="28905" y="24003"/>
                </a:lnTo>
                <a:cubicBezTo>
                  <a:pt x="28727" y="19660"/>
                  <a:pt x="28905" y="13754"/>
                  <a:pt x="23177" y="13348"/>
                </a:cubicBezTo>
                <a:cubicBezTo>
                  <a:pt x="19608" y="13068"/>
                  <a:pt x="17551" y="15037"/>
                  <a:pt x="17145" y="18288"/>
                </a:cubicBezTo>
                <a:cubicBezTo>
                  <a:pt x="16649" y="22732"/>
                  <a:pt x="18935" y="24993"/>
                  <a:pt x="22390" y="27355"/>
                </a:cubicBezTo>
                <a:cubicBezTo>
                  <a:pt x="28905" y="31508"/>
                  <a:pt x="34544" y="34061"/>
                  <a:pt x="38595" y="37807"/>
                </a:cubicBezTo>
                <a:cubicBezTo>
                  <a:pt x="42646" y="41567"/>
                  <a:pt x="45021" y="46507"/>
                  <a:pt x="45021" y="55486"/>
                </a:cubicBezTo>
                <a:cubicBezTo>
                  <a:pt x="45021" y="69697"/>
                  <a:pt x="37109" y="77596"/>
                  <a:pt x="22682" y="77596"/>
                </a:cubicBezTo>
                <a:cubicBezTo>
                  <a:pt x="6743"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4577259" y="7277199"/>
            <a:ext cx="45046" cy="74091"/>
          </a:xfrm>
          <a:custGeom>
            <a:avLst/>
            <a:gdLst>
              <a:gd name="connsiteX0" fmla="*/ 0 w 45046"/>
              <a:gd name="connsiteY0" fmla="*/ 0 h 74091"/>
              <a:gd name="connsiteX1" fmla="*/ 45046 w 45046"/>
              <a:gd name="connsiteY1" fmla="*/ 0 h 74091"/>
              <a:gd name="connsiteX2" fmla="*/ 45046 w 45046"/>
              <a:gd name="connsiteY2" fmla="*/ 14770 h 74091"/>
              <a:gd name="connsiteX3" fmla="*/ 31026 w 45046"/>
              <a:gd name="connsiteY3" fmla="*/ 14770 h 74091"/>
              <a:gd name="connsiteX4" fmla="*/ 31026 w 45046"/>
              <a:gd name="connsiteY4" fmla="*/ 74091 h 74091"/>
              <a:gd name="connsiteX5" fmla="*/ 13627 w 45046"/>
              <a:gd name="connsiteY5" fmla="*/ 74091 h 74091"/>
              <a:gd name="connsiteX6" fmla="*/ 13627 w 45046"/>
              <a:gd name="connsiteY6" fmla="*/ 14770 h 74091"/>
              <a:gd name="connsiteX7" fmla="*/ 0 w 45046"/>
              <a:gd name="connsiteY7" fmla="*/ 14770 h 74091"/>
              <a:gd name="connsiteX8" fmla="*/ 0 w 45046"/>
              <a:gd name="connsiteY8" fmla="*/ 0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046" h="74091">
                <a:moveTo>
                  <a:pt x="0" y="0"/>
                </a:moveTo>
                <a:lnTo>
                  <a:pt x="45046" y="0"/>
                </a:lnTo>
                <a:lnTo>
                  <a:pt x="45046" y="14770"/>
                </a:lnTo>
                <a:lnTo>
                  <a:pt x="31026" y="14770"/>
                </a:lnTo>
                <a:lnTo>
                  <a:pt x="31026" y="74091"/>
                </a:lnTo>
                <a:lnTo>
                  <a:pt x="13627" y="74091"/>
                </a:lnTo>
                <a:lnTo>
                  <a:pt x="13627" y="14770"/>
                </a:lnTo>
                <a:lnTo>
                  <a:pt x="0" y="14770"/>
                </a:ln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4629025" y="7277187"/>
            <a:ext cx="41021" cy="74091"/>
          </a:xfrm>
          <a:custGeom>
            <a:avLst/>
            <a:gdLst>
              <a:gd name="connsiteX0" fmla="*/ 0 w 41021"/>
              <a:gd name="connsiteY0" fmla="*/ 74091 h 74091"/>
              <a:gd name="connsiteX1" fmla="*/ 0 w 41021"/>
              <a:gd name="connsiteY1" fmla="*/ 0 h 74091"/>
              <a:gd name="connsiteX2" fmla="*/ 39827 w 41021"/>
              <a:gd name="connsiteY2" fmla="*/ 0 h 74091"/>
              <a:gd name="connsiteX3" fmla="*/ 39827 w 41021"/>
              <a:gd name="connsiteY3" fmla="*/ 14769 h 74091"/>
              <a:gd name="connsiteX4" fmla="*/ 17424 w 41021"/>
              <a:gd name="connsiteY4" fmla="*/ 14769 h 74091"/>
              <a:gd name="connsiteX5" fmla="*/ 17424 w 41021"/>
              <a:gd name="connsiteY5" fmla="*/ 28523 h 74091"/>
              <a:gd name="connsiteX6" fmla="*/ 39128 w 41021"/>
              <a:gd name="connsiteY6" fmla="*/ 28523 h 74091"/>
              <a:gd name="connsiteX7" fmla="*/ 39128 w 41021"/>
              <a:gd name="connsiteY7" fmla="*/ 43294 h 74091"/>
              <a:gd name="connsiteX8" fmla="*/ 17424 w 41021"/>
              <a:gd name="connsiteY8" fmla="*/ 43294 h 74091"/>
              <a:gd name="connsiteX9" fmla="*/ 17424 w 41021"/>
              <a:gd name="connsiteY9" fmla="*/ 59321 h 74091"/>
              <a:gd name="connsiteX10" fmla="*/ 41021 w 41021"/>
              <a:gd name="connsiteY10" fmla="*/ 59321 h 74091"/>
              <a:gd name="connsiteX11" fmla="*/ 41021 w 41021"/>
              <a:gd name="connsiteY11" fmla="*/ 74091 h 74091"/>
              <a:gd name="connsiteX12" fmla="*/ 0 w 41021"/>
              <a:gd name="connsiteY12"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1021" h="74091">
                <a:moveTo>
                  <a:pt x="0" y="74091"/>
                </a:moveTo>
                <a:lnTo>
                  <a:pt x="0" y="0"/>
                </a:lnTo>
                <a:lnTo>
                  <a:pt x="39827" y="0"/>
                </a:lnTo>
                <a:lnTo>
                  <a:pt x="39827" y="14769"/>
                </a:lnTo>
                <a:lnTo>
                  <a:pt x="17424" y="14769"/>
                </a:lnTo>
                <a:lnTo>
                  <a:pt x="17424" y="28523"/>
                </a:lnTo>
                <a:lnTo>
                  <a:pt x="39128" y="28523"/>
                </a:lnTo>
                <a:lnTo>
                  <a:pt x="39128" y="43294"/>
                </a:lnTo>
                <a:lnTo>
                  <a:pt x="17424" y="43294"/>
                </a:lnTo>
                <a:lnTo>
                  <a:pt x="17424" y="59321"/>
                </a:lnTo>
                <a:lnTo>
                  <a:pt x="41021" y="59321"/>
                </a:lnTo>
                <a:lnTo>
                  <a:pt x="41021"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4808488" y="7116149"/>
            <a:ext cx="45008" cy="77596"/>
          </a:xfrm>
          <a:custGeom>
            <a:avLst/>
            <a:gdLst>
              <a:gd name="connsiteX0" fmla="*/ 16141 w 45008"/>
              <a:gd name="connsiteY0" fmla="*/ 51028 h 77596"/>
              <a:gd name="connsiteX1" fmla="*/ 16141 w 45008"/>
              <a:gd name="connsiteY1" fmla="*/ 56260 h 77596"/>
              <a:gd name="connsiteX2" fmla="*/ 23075 w 45008"/>
              <a:gd name="connsiteY2" fmla="*/ 64249 h 77596"/>
              <a:gd name="connsiteX3" fmla="*/ 28918 w 45008"/>
              <a:gd name="connsiteY3" fmla="*/ 56845 h 77596"/>
              <a:gd name="connsiteX4" fmla="*/ 19227 w 45008"/>
              <a:gd name="connsiteY4" fmla="*/ 45504 h 77596"/>
              <a:gd name="connsiteX5" fmla="*/ 6057 w 45008"/>
              <a:gd name="connsiteY5" fmla="*/ 35852 h 77596"/>
              <a:gd name="connsiteX6" fmla="*/ 1003 w 45008"/>
              <a:gd name="connsiteY6" fmla="*/ 21069 h 77596"/>
              <a:gd name="connsiteX7" fmla="*/ 22885 w 45008"/>
              <a:gd name="connsiteY7" fmla="*/ 0 h 77596"/>
              <a:gd name="connsiteX8" fmla="*/ 44919 w 45008"/>
              <a:gd name="connsiteY8" fmla="*/ 24003 h 77596"/>
              <a:gd name="connsiteX9" fmla="*/ 28918 w 45008"/>
              <a:gd name="connsiteY9" fmla="*/ 24003 h 77596"/>
              <a:gd name="connsiteX10" fmla="*/ 23190 w 45008"/>
              <a:gd name="connsiteY10" fmla="*/ 13360 h 77596"/>
              <a:gd name="connsiteX11" fmla="*/ 17132 w 45008"/>
              <a:gd name="connsiteY11" fmla="*/ 18288 h 77596"/>
              <a:gd name="connsiteX12" fmla="*/ 22390 w 45008"/>
              <a:gd name="connsiteY12" fmla="*/ 27381 h 77596"/>
              <a:gd name="connsiteX13" fmla="*/ 38582 w 45008"/>
              <a:gd name="connsiteY13" fmla="*/ 37807 h 77596"/>
              <a:gd name="connsiteX14" fmla="*/ 45008 w 45008"/>
              <a:gd name="connsiteY14" fmla="*/ 55473 h 77596"/>
              <a:gd name="connsiteX15" fmla="*/ 22669 w 45008"/>
              <a:gd name="connsiteY15" fmla="*/ 77596 h 77596"/>
              <a:gd name="connsiteX16" fmla="*/ 0 w 45008"/>
              <a:gd name="connsiteY16" fmla="*/ 58915 h 77596"/>
              <a:gd name="connsiteX17" fmla="*/ 0 w 45008"/>
              <a:gd name="connsiteY17" fmla="*/ 51028 h 77596"/>
              <a:gd name="connsiteX18" fmla="*/ 16141 w 45008"/>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08" h="77596">
                <a:moveTo>
                  <a:pt x="16141" y="51028"/>
                </a:moveTo>
                <a:lnTo>
                  <a:pt x="16141" y="56260"/>
                </a:lnTo>
                <a:cubicBezTo>
                  <a:pt x="16141" y="60490"/>
                  <a:pt x="17526" y="64249"/>
                  <a:pt x="23075" y="64249"/>
                </a:cubicBezTo>
                <a:cubicBezTo>
                  <a:pt x="27127" y="64249"/>
                  <a:pt x="28918" y="60604"/>
                  <a:pt x="28918" y="56845"/>
                </a:cubicBezTo>
                <a:cubicBezTo>
                  <a:pt x="28918" y="50647"/>
                  <a:pt x="23761" y="48273"/>
                  <a:pt x="19227" y="45504"/>
                </a:cubicBezTo>
                <a:cubicBezTo>
                  <a:pt x="13880" y="42443"/>
                  <a:pt x="9321" y="39598"/>
                  <a:pt x="6057" y="35852"/>
                </a:cubicBezTo>
                <a:cubicBezTo>
                  <a:pt x="2895" y="32092"/>
                  <a:pt x="1003" y="27558"/>
                  <a:pt x="1003" y="21069"/>
                </a:cubicBezTo>
                <a:cubicBezTo>
                  <a:pt x="1003" y="7125"/>
                  <a:pt x="9435" y="0"/>
                  <a:pt x="22885" y="0"/>
                </a:cubicBezTo>
                <a:cubicBezTo>
                  <a:pt x="37998" y="0"/>
                  <a:pt x="45707" y="10096"/>
                  <a:pt x="44919" y="24003"/>
                </a:cubicBezTo>
                <a:lnTo>
                  <a:pt x="28918" y="24003"/>
                </a:lnTo>
                <a:cubicBezTo>
                  <a:pt x="28702" y="19672"/>
                  <a:pt x="28918" y="13754"/>
                  <a:pt x="23190" y="13360"/>
                </a:cubicBezTo>
                <a:cubicBezTo>
                  <a:pt x="19608" y="13068"/>
                  <a:pt x="17526" y="15037"/>
                  <a:pt x="17132" y="18288"/>
                </a:cubicBezTo>
                <a:cubicBezTo>
                  <a:pt x="16649" y="22720"/>
                  <a:pt x="18922" y="24993"/>
                  <a:pt x="22390" y="27381"/>
                </a:cubicBezTo>
                <a:cubicBezTo>
                  <a:pt x="28918" y="31508"/>
                  <a:pt x="34531" y="34061"/>
                  <a:pt x="38582" y="37807"/>
                </a:cubicBezTo>
                <a:cubicBezTo>
                  <a:pt x="42633" y="41579"/>
                  <a:pt x="45008" y="46507"/>
                  <a:pt x="45008" y="55473"/>
                </a:cubicBezTo>
                <a:cubicBezTo>
                  <a:pt x="45008" y="69684"/>
                  <a:pt x="37109" y="77596"/>
                  <a:pt x="22669" y="77596"/>
                </a:cubicBezTo>
                <a:cubicBezTo>
                  <a:pt x="6730"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4522762" y="7038392"/>
            <a:ext cx="70954" cy="115354"/>
          </a:xfrm>
          <a:custGeom>
            <a:avLst/>
            <a:gdLst>
              <a:gd name="connsiteX0" fmla="*/ 0 w 70954"/>
              <a:gd name="connsiteY0" fmla="*/ 0 h 115354"/>
              <a:gd name="connsiteX1" fmla="*/ 26390 w 70954"/>
              <a:gd name="connsiteY1" fmla="*/ 0 h 115354"/>
              <a:gd name="connsiteX2" fmla="*/ 26390 w 70954"/>
              <a:gd name="connsiteY2" fmla="*/ 84988 h 115354"/>
              <a:gd name="connsiteX3" fmla="*/ 35559 w 70954"/>
              <a:gd name="connsiteY3" fmla="*/ 95046 h 115354"/>
              <a:gd name="connsiteX4" fmla="*/ 44577 w 70954"/>
              <a:gd name="connsiteY4" fmla="*/ 84251 h 115354"/>
              <a:gd name="connsiteX5" fmla="*/ 44577 w 70954"/>
              <a:gd name="connsiteY5" fmla="*/ 0 h 115354"/>
              <a:gd name="connsiteX6" fmla="*/ 70954 w 70954"/>
              <a:gd name="connsiteY6" fmla="*/ 0 h 115354"/>
              <a:gd name="connsiteX7" fmla="*/ 70954 w 70954"/>
              <a:gd name="connsiteY7" fmla="*/ 81546 h 115354"/>
              <a:gd name="connsiteX8" fmla="*/ 35394 w 70954"/>
              <a:gd name="connsiteY8" fmla="*/ 115354 h 115354"/>
              <a:gd name="connsiteX9" fmla="*/ 0 w 70954"/>
              <a:gd name="connsiteY9" fmla="*/ 81546 h 115354"/>
              <a:gd name="connsiteX10" fmla="*/ 0 w 70954"/>
              <a:gd name="connsiteY10" fmla="*/ 0 h 1153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0954" h="115354">
                <a:moveTo>
                  <a:pt x="0" y="0"/>
                </a:moveTo>
                <a:lnTo>
                  <a:pt x="26390" y="0"/>
                </a:lnTo>
                <a:lnTo>
                  <a:pt x="26390" y="84988"/>
                </a:lnTo>
                <a:cubicBezTo>
                  <a:pt x="26390" y="90398"/>
                  <a:pt x="28028" y="95046"/>
                  <a:pt x="35559" y="95046"/>
                </a:cubicBezTo>
                <a:cubicBezTo>
                  <a:pt x="42455" y="95046"/>
                  <a:pt x="44577" y="89065"/>
                  <a:pt x="44577" y="84251"/>
                </a:cubicBezTo>
                <a:lnTo>
                  <a:pt x="44577" y="0"/>
                </a:lnTo>
                <a:lnTo>
                  <a:pt x="70954" y="0"/>
                </a:lnTo>
                <a:lnTo>
                  <a:pt x="70954" y="81546"/>
                </a:lnTo>
                <a:cubicBezTo>
                  <a:pt x="70954" y="100621"/>
                  <a:pt x="62420" y="115354"/>
                  <a:pt x="35394" y="115354"/>
                </a:cubicBezTo>
                <a:cubicBezTo>
                  <a:pt x="13043" y="115354"/>
                  <a:pt x="0" y="104685"/>
                  <a:pt x="0" y="81546"/>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4604102" y="7079120"/>
            <a:ext cx="58686" cy="112738"/>
          </a:xfrm>
          <a:custGeom>
            <a:avLst/>
            <a:gdLst>
              <a:gd name="connsiteX0" fmla="*/ 0 w 58686"/>
              <a:gd name="connsiteY0" fmla="*/ 112738 h 112738"/>
              <a:gd name="connsiteX1" fmla="*/ 0 w 58686"/>
              <a:gd name="connsiteY1" fmla="*/ 0 h 112738"/>
              <a:gd name="connsiteX2" fmla="*/ 26377 w 58686"/>
              <a:gd name="connsiteY2" fmla="*/ 0 h 112738"/>
              <a:gd name="connsiteX3" fmla="*/ 26377 w 58686"/>
              <a:gd name="connsiteY3" fmla="*/ 90157 h 112738"/>
              <a:gd name="connsiteX4" fmla="*/ 58686 w 58686"/>
              <a:gd name="connsiteY4" fmla="*/ 90157 h 112738"/>
              <a:gd name="connsiteX5" fmla="*/ 58686 w 58686"/>
              <a:gd name="connsiteY5" fmla="*/ 112738 h 112738"/>
              <a:gd name="connsiteX6" fmla="*/ 0 w 58686"/>
              <a:gd name="connsiteY6" fmla="*/ 112738 h 112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58686" h="112738">
                <a:moveTo>
                  <a:pt x="0" y="112738"/>
                </a:moveTo>
                <a:lnTo>
                  <a:pt x="0" y="0"/>
                </a:lnTo>
                <a:lnTo>
                  <a:pt x="26377" y="0"/>
                </a:lnTo>
                <a:lnTo>
                  <a:pt x="26377" y="90157"/>
                </a:lnTo>
                <a:lnTo>
                  <a:pt x="58686" y="90157"/>
                </a:lnTo>
                <a:lnTo>
                  <a:pt x="58686" y="112738"/>
                </a:lnTo>
                <a:lnTo>
                  <a:pt x="0" y="11273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4383506" y="7116327"/>
            <a:ext cx="47117" cy="77418"/>
          </a:xfrm>
          <a:custGeom>
            <a:avLst/>
            <a:gdLst>
              <a:gd name="connsiteX0" fmla="*/ 29464 w 47117"/>
              <a:gd name="connsiteY0" fmla="*/ 27596 h 77418"/>
              <a:gd name="connsiteX1" fmla="*/ 29464 w 47117"/>
              <a:gd name="connsiteY1" fmla="*/ 22885 h 77418"/>
              <a:gd name="connsiteX2" fmla="*/ 24003 w 47117"/>
              <a:gd name="connsiteY2" fmla="*/ 13334 h 77418"/>
              <a:gd name="connsiteX3" fmla="*/ 17310 w 47117"/>
              <a:gd name="connsiteY3" fmla="*/ 21005 h 77418"/>
              <a:gd name="connsiteX4" fmla="*/ 17208 w 47117"/>
              <a:gd name="connsiteY4" fmla="*/ 57505 h 77418"/>
              <a:gd name="connsiteX5" fmla="*/ 23406 w 47117"/>
              <a:gd name="connsiteY5" fmla="*/ 64083 h 77418"/>
              <a:gd name="connsiteX6" fmla="*/ 29807 w 47117"/>
              <a:gd name="connsiteY6" fmla="*/ 53466 h 77418"/>
              <a:gd name="connsiteX7" fmla="*/ 29807 w 47117"/>
              <a:gd name="connsiteY7" fmla="*/ 46786 h 77418"/>
              <a:gd name="connsiteX8" fmla="*/ 47117 w 47117"/>
              <a:gd name="connsiteY8" fmla="*/ 46786 h 77418"/>
              <a:gd name="connsiteX9" fmla="*/ 47117 w 47117"/>
              <a:gd name="connsiteY9" fmla="*/ 55841 h 77418"/>
              <a:gd name="connsiteX10" fmla="*/ 22110 w 47117"/>
              <a:gd name="connsiteY10" fmla="*/ 77418 h 77418"/>
              <a:gd name="connsiteX11" fmla="*/ 0 w 47117"/>
              <a:gd name="connsiteY11" fmla="*/ 53860 h 77418"/>
              <a:gd name="connsiteX12" fmla="*/ 0 w 47117"/>
              <a:gd name="connsiteY12" fmla="*/ 23570 h 77418"/>
              <a:gd name="connsiteX13" fmla="*/ 23190 w 47117"/>
              <a:gd name="connsiteY13" fmla="*/ 0 h 77418"/>
              <a:gd name="connsiteX14" fmla="*/ 46774 w 47117"/>
              <a:gd name="connsiteY14" fmla="*/ 21424 h 77418"/>
              <a:gd name="connsiteX15" fmla="*/ 46774 w 47117"/>
              <a:gd name="connsiteY15" fmla="*/ 27596 h 77418"/>
              <a:gd name="connsiteX16" fmla="*/ 29464 w 47117"/>
              <a:gd name="connsiteY16" fmla="*/ 27596 h 774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47117" h="77418">
                <a:moveTo>
                  <a:pt x="29464" y="27596"/>
                </a:moveTo>
                <a:lnTo>
                  <a:pt x="29464" y="22885"/>
                </a:lnTo>
                <a:cubicBezTo>
                  <a:pt x="29464" y="16598"/>
                  <a:pt x="27216" y="13334"/>
                  <a:pt x="24003" y="13334"/>
                </a:cubicBezTo>
                <a:cubicBezTo>
                  <a:pt x="18593" y="13245"/>
                  <a:pt x="17310" y="16205"/>
                  <a:pt x="17310" y="21005"/>
                </a:cubicBezTo>
                <a:lnTo>
                  <a:pt x="17208" y="57505"/>
                </a:lnTo>
                <a:cubicBezTo>
                  <a:pt x="17208" y="61645"/>
                  <a:pt x="18884" y="64083"/>
                  <a:pt x="23406" y="64083"/>
                </a:cubicBezTo>
                <a:cubicBezTo>
                  <a:pt x="29336" y="64083"/>
                  <a:pt x="29807" y="58000"/>
                  <a:pt x="29807" y="53466"/>
                </a:cubicBezTo>
                <a:lnTo>
                  <a:pt x="29807" y="46786"/>
                </a:lnTo>
                <a:lnTo>
                  <a:pt x="47117" y="46786"/>
                </a:lnTo>
                <a:lnTo>
                  <a:pt x="47117" y="55841"/>
                </a:lnTo>
                <a:cubicBezTo>
                  <a:pt x="47117" y="68541"/>
                  <a:pt x="39852" y="77418"/>
                  <a:pt x="22110" y="77418"/>
                </a:cubicBezTo>
                <a:cubicBezTo>
                  <a:pt x="6184" y="77418"/>
                  <a:pt x="0" y="68922"/>
                  <a:pt x="0" y="53860"/>
                </a:cubicBezTo>
                <a:lnTo>
                  <a:pt x="0" y="23570"/>
                </a:lnTo>
                <a:cubicBezTo>
                  <a:pt x="0" y="7530"/>
                  <a:pt x="7391" y="0"/>
                  <a:pt x="23190" y="0"/>
                </a:cubicBezTo>
                <a:cubicBezTo>
                  <a:pt x="37934" y="0"/>
                  <a:pt x="46774" y="6324"/>
                  <a:pt x="46774" y="21424"/>
                </a:cubicBezTo>
                <a:lnTo>
                  <a:pt x="46774" y="27596"/>
                </a:lnTo>
                <a:lnTo>
                  <a:pt x="29464" y="2759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3987378" y="7118014"/>
            <a:ext cx="46570" cy="75603"/>
          </a:xfrm>
          <a:custGeom>
            <a:avLst/>
            <a:gdLst>
              <a:gd name="connsiteX0" fmla="*/ 0 w 46570"/>
              <a:gd name="connsiteY0" fmla="*/ 0 h 75603"/>
              <a:gd name="connsiteX1" fmla="*/ 17284 w 46570"/>
              <a:gd name="connsiteY1" fmla="*/ 0 h 75603"/>
              <a:gd name="connsiteX2" fmla="*/ 17284 w 46570"/>
              <a:gd name="connsiteY2" fmla="*/ 55765 h 75603"/>
              <a:gd name="connsiteX3" fmla="*/ 23342 w 46570"/>
              <a:gd name="connsiteY3" fmla="*/ 62344 h 75603"/>
              <a:gd name="connsiteX4" fmla="*/ 29273 w 46570"/>
              <a:gd name="connsiteY4" fmla="*/ 55270 h 75603"/>
              <a:gd name="connsiteX5" fmla="*/ 29273 w 46570"/>
              <a:gd name="connsiteY5" fmla="*/ 0 h 75603"/>
              <a:gd name="connsiteX6" fmla="*/ 46570 w 46570"/>
              <a:gd name="connsiteY6" fmla="*/ 0 h 75603"/>
              <a:gd name="connsiteX7" fmla="*/ 46570 w 46570"/>
              <a:gd name="connsiteY7" fmla="*/ 53479 h 75603"/>
              <a:gd name="connsiteX8" fmla="*/ 23228 w 46570"/>
              <a:gd name="connsiteY8" fmla="*/ 75603 h 75603"/>
              <a:gd name="connsiteX9" fmla="*/ 0 w 46570"/>
              <a:gd name="connsiteY9" fmla="*/ 53479 h 75603"/>
              <a:gd name="connsiteX10" fmla="*/ 0 w 46570"/>
              <a:gd name="connsiteY10" fmla="*/ 0 h 75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46570" h="75603">
                <a:moveTo>
                  <a:pt x="0" y="0"/>
                </a:moveTo>
                <a:lnTo>
                  <a:pt x="17284" y="0"/>
                </a:lnTo>
                <a:lnTo>
                  <a:pt x="17284" y="55765"/>
                </a:lnTo>
                <a:cubicBezTo>
                  <a:pt x="17284" y="59296"/>
                  <a:pt x="18376" y="62344"/>
                  <a:pt x="23342" y="62344"/>
                </a:cubicBezTo>
                <a:cubicBezTo>
                  <a:pt x="27889" y="62344"/>
                  <a:pt x="29273" y="58419"/>
                  <a:pt x="29273" y="55270"/>
                </a:cubicBezTo>
                <a:lnTo>
                  <a:pt x="29273" y="0"/>
                </a:lnTo>
                <a:lnTo>
                  <a:pt x="46570" y="0"/>
                </a:lnTo>
                <a:lnTo>
                  <a:pt x="46570" y="53479"/>
                </a:lnTo>
                <a:cubicBezTo>
                  <a:pt x="46570" y="65988"/>
                  <a:pt x="40970" y="75603"/>
                  <a:pt x="23228" y="75603"/>
                </a:cubicBezTo>
                <a:cubicBezTo>
                  <a:pt x="8547" y="75603"/>
                  <a:pt x="0" y="68630"/>
                  <a:pt x="0" y="53479"/>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Freeform 3"/>
          <p:cNvSpPr/>
          <p:nvPr/>
        </p:nvSpPr>
        <p:spPr>
          <a:xfrm>
            <a:off x="3691290" y="7277187"/>
            <a:ext cx="38620" cy="74091"/>
          </a:xfrm>
          <a:custGeom>
            <a:avLst/>
            <a:gdLst>
              <a:gd name="connsiteX0" fmla="*/ 0 w 38620"/>
              <a:gd name="connsiteY0" fmla="*/ 74091 h 74091"/>
              <a:gd name="connsiteX1" fmla="*/ 0 w 38620"/>
              <a:gd name="connsiteY1" fmla="*/ 0 h 74091"/>
              <a:gd name="connsiteX2" fmla="*/ 17386 w 38620"/>
              <a:gd name="connsiteY2" fmla="*/ 0 h 74091"/>
              <a:gd name="connsiteX3" fmla="*/ 17386 w 38620"/>
              <a:gd name="connsiteY3" fmla="*/ 59321 h 74091"/>
              <a:gd name="connsiteX4" fmla="*/ 38620 w 38620"/>
              <a:gd name="connsiteY4" fmla="*/ 59321 h 74091"/>
              <a:gd name="connsiteX5" fmla="*/ 38620 w 38620"/>
              <a:gd name="connsiteY5" fmla="*/ 74091 h 74091"/>
              <a:gd name="connsiteX6" fmla="*/ 0 w 38620"/>
              <a:gd name="connsiteY6"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8620" h="74091">
                <a:moveTo>
                  <a:pt x="0" y="74091"/>
                </a:moveTo>
                <a:lnTo>
                  <a:pt x="0" y="0"/>
                </a:lnTo>
                <a:lnTo>
                  <a:pt x="17386" y="0"/>
                </a:lnTo>
                <a:lnTo>
                  <a:pt x="17386" y="59321"/>
                </a:lnTo>
                <a:lnTo>
                  <a:pt x="38620" y="59321"/>
                </a:lnTo>
                <a:lnTo>
                  <a:pt x="38620"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3736530" y="7277189"/>
            <a:ext cx="17398" cy="74091"/>
          </a:xfrm>
          <a:custGeom>
            <a:avLst/>
            <a:gdLst>
              <a:gd name="connsiteX0" fmla="*/ 8699 w 17398"/>
              <a:gd name="connsiteY0" fmla="*/ 0 h 74091"/>
              <a:gd name="connsiteX1" fmla="*/ 8699 w 17398"/>
              <a:gd name="connsiteY1" fmla="*/ 74091 h 74091"/>
            </a:gdLst>
            <a:ahLst/>
            <a:cxnLst>
              <a:cxn ang="0">
                <a:pos x="connsiteX0" y="connsiteY0"/>
              </a:cxn>
              <a:cxn ang="1">
                <a:pos x="connsiteX1" y="connsiteY1"/>
              </a:cxn>
            </a:cxnLst>
            <a:rect l="l" t="t" r="r" b="b"/>
            <a:pathLst>
              <a:path w="17398" h="74091">
                <a:moveTo>
                  <a:pt x="8699" y="0"/>
                </a:moveTo>
                <a:lnTo>
                  <a:pt x="8699" y="74091"/>
                </a:lnTo>
              </a:path>
            </a:pathLst>
          </a:custGeom>
          <a:ln w="12700">
            <a:solidFill>
              <a:srgbClr val="0079C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3760458" y="7275432"/>
            <a:ext cx="45008" cy="77596"/>
          </a:xfrm>
          <a:custGeom>
            <a:avLst/>
            <a:gdLst>
              <a:gd name="connsiteX0" fmla="*/ 16128 w 45008"/>
              <a:gd name="connsiteY0" fmla="*/ 51028 h 77596"/>
              <a:gd name="connsiteX1" fmla="*/ 16128 w 45008"/>
              <a:gd name="connsiteY1" fmla="*/ 56248 h 77596"/>
              <a:gd name="connsiteX2" fmla="*/ 23075 w 45008"/>
              <a:gd name="connsiteY2" fmla="*/ 64249 h 77596"/>
              <a:gd name="connsiteX3" fmla="*/ 28892 w 45008"/>
              <a:gd name="connsiteY3" fmla="*/ 56845 h 77596"/>
              <a:gd name="connsiteX4" fmla="*/ 19202 w 45008"/>
              <a:gd name="connsiteY4" fmla="*/ 45504 h 77596"/>
              <a:gd name="connsiteX5" fmla="*/ 6057 w 45008"/>
              <a:gd name="connsiteY5" fmla="*/ 35852 h 77596"/>
              <a:gd name="connsiteX6" fmla="*/ 1003 w 45008"/>
              <a:gd name="connsiteY6" fmla="*/ 21056 h 77596"/>
              <a:gd name="connsiteX7" fmla="*/ 22859 w 45008"/>
              <a:gd name="connsiteY7" fmla="*/ 0 h 77596"/>
              <a:gd name="connsiteX8" fmla="*/ 44906 w 45008"/>
              <a:gd name="connsiteY8" fmla="*/ 24003 h 77596"/>
              <a:gd name="connsiteX9" fmla="*/ 28892 w 45008"/>
              <a:gd name="connsiteY9" fmla="*/ 24003 h 77596"/>
              <a:gd name="connsiteX10" fmla="*/ 23164 w 45008"/>
              <a:gd name="connsiteY10" fmla="*/ 13348 h 77596"/>
              <a:gd name="connsiteX11" fmla="*/ 17132 w 45008"/>
              <a:gd name="connsiteY11" fmla="*/ 18288 h 77596"/>
              <a:gd name="connsiteX12" fmla="*/ 22377 w 45008"/>
              <a:gd name="connsiteY12" fmla="*/ 27355 h 77596"/>
              <a:gd name="connsiteX13" fmla="*/ 38582 w 45008"/>
              <a:gd name="connsiteY13" fmla="*/ 37807 h 77596"/>
              <a:gd name="connsiteX14" fmla="*/ 45008 w 45008"/>
              <a:gd name="connsiteY14" fmla="*/ 55486 h 77596"/>
              <a:gd name="connsiteX15" fmla="*/ 22669 w 45008"/>
              <a:gd name="connsiteY15" fmla="*/ 77596 h 77596"/>
              <a:gd name="connsiteX16" fmla="*/ 0 w 45008"/>
              <a:gd name="connsiteY16" fmla="*/ 58915 h 77596"/>
              <a:gd name="connsiteX17" fmla="*/ 0 w 45008"/>
              <a:gd name="connsiteY17" fmla="*/ 51028 h 77596"/>
              <a:gd name="connsiteX18" fmla="*/ 16128 w 45008"/>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08" h="77596">
                <a:moveTo>
                  <a:pt x="16128" y="51028"/>
                </a:moveTo>
                <a:lnTo>
                  <a:pt x="16128" y="56248"/>
                </a:lnTo>
                <a:cubicBezTo>
                  <a:pt x="16128" y="60490"/>
                  <a:pt x="17525" y="64249"/>
                  <a:pt x="23075" y="64249"/>
                </a:cubicBezTo>
                <a:cubicBezTo>
                  <a:pt x="27127" y="64249"/>
                  <a:pt x="28892" y="60591"/>
                  <a:pt x="28892" y="56845"/>
                </a:cubicBezTo>
                <a:cubicBezTo>
                  <a:pt x="28892" y="50622"/>
                  <a:pt x="23761" y="48273"/>
                  <a:pt x="19202" y="45504"/>
                </a:cubicBezTo>
                <a:cubicBezTo>
                  <a:pt x="13868" y="42443"/>
                  <a:pt x="9321" y="39585"/>
                  <a:pt x="6057" y="35852"/>
                </a:cubicBezTo>
                <a:cubicBezTo>
                  <a:pt x="2895" y="32092"/>
                  <a:pt x="1003" y="27558"/>
                  <a:pt x="1003" y="21056"/>
                </a:cubicBezTo>
                <a:cubicBezTo>
                  <a:pt x="1003" y="7125"/>
                  <a:pt x="9423" y="0"/>
                  <a:pt x="22859" y="0"/>
                </a:cubicBezTo>
                <a:cubicBezTo>
                  <a:pt x="37998" y="0"/>
                  <a:pt x="45694" y="10083"/>
                  <a:pt x="44906" y="24003"/>
                </a:cubicBezTo>
                <a:lnTo>
                  <a:pt x="28892" y="24003"/>
                </a:lnTo>
                <a:cubicBezTo>
                  <a:pt x="28714" y="19660"/>
                  <a:pt x="28892" y="13754"/>
                  <a:pt x="23164" y="13348"/>
                </a:cubicBezTo>
                <a:cubicBezTo>
                  <a:pt x="19621" y="13068"/>
                  <a:pt x="17551" y="15037"/>
                  <a:pt x="17132" y="18288"/>
                </a:cubicBezTo>
                <a:cubicBezTo>
                  <a:pt x="16649" y="22732"/>
                  <a:pt x="18922" y="24993"/>
                  <a:pt x="22377" y="27355"/>
                </a:cubicBezTo>
                <a:cubicBezTo>
                  <a:pt x="28892" y="31508"/>
                  <a:pt x="34531" y="34061"/>
                  <a:pt x="38582" y="37807"/>
                </a:cubicBezTo>
                <a:cubicBezTo>
                  <a:pt x="42633" y="41567"/>
                  <a:pt x="45008" y="46507"/>
                  <a:pt x="45008" y="55486"/>
                </a:cubicBezTo>
                <a:cubicBezTo>
                  <a:pt x="45008" y="69697"/>
                  <a:pt x="37096" y="77596"/>
                  <a:pt x="22669" y="77596"/>
                </a:cubicBezTo>
                <a:cubicBezTo>
                  <a:pt x="6730" y="77596"/>
                  <a:pt x="0" y="68707"/>
                  <a:pt x="0" y="58915"/>
                </a:cubicBezTo>
                <a:lnTo>
                  <a:pt x="0" y="51028"/>
                </a:lnTo>
                <a:lnTo>
                  <a:pt x="16128"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Freeform 3"/>
          <p:cNvSpPr/>
          <p:nvPr/>
        </p:nvSpPr>
        <p:spPr>
          <a:xfrm>
            <a:off x="3810471" y="7277199"/>
            <a:ext cx="45059" cy="74091"/>
          </a:xfrm>
          <a:custGeom>
            <a:avLst/>
            <a:gdLst>
              <a:gd name="connsiteX0" fmla="*/ 0 w 45059"/>
              <a:gd name="connsiteY0" fmla="*/ 0 h 74091"/>
              <a:gd name="connsiteX1" fmla="*/ 45059 w 45059"/>
              <a:gd name="connsiteY1" fmla="*/ 0 h 74091"/>
              <a:gd name="connsiteX2" fmla="*/ 45059 w 45059"/>
              <a:gd name="connsiteY2" fmla="*/ 14770 h 74091"/>
              <a:gd name="connsiteX3" fmla="*/ 31026 w 45059"/>
              <a:gd name="connsiteY3" fmla="*/ 14770 h 74091"/>
              <a:gd name="connsiteX4" fmla="*/ 31026 w 45059"/>
              <a:gd name="connsiteY4" fmla="*/ 74091 h 74091"/>
              <a:gd name="connsiteX5" fmla="*/ 13627 w 45059"/>
              <a:gd name="connsiteY5" fmla="*/ 74091 h 74091"/>
              <a:gd name="connsiteX6" fmla="*/ 13627 w 45059"/>
              <a:gd name="connsiteY6" fmla="*/ 14770 h 74091"/>
              <a:gd name="connsiteX7" fmla="*/ 0 w 45059"/>
              <a:gd name="connsiteY7" fmla="*/ 14770 h 74091"/>
              <a:gd name="connsiteX8" fmla="*/ 0 w 45059"/>
              <a:gd name="connsiteY8" fmla="*/ 0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059" h="74091">
                <a:moveTo>
                  <a:pt x="0" y="0"/>
                </a:moveTo>
                <a:lnTo>
                  <a:pt x="45059" y="0"/>
                </a:lnTo>
                <a:lnTo>
                  <a:pt x="45059" y="14770"/>
                </a:lnTo>
                <a:lnTo>
                  <a:pt x="31026" y="14770"/>
                </a:lnTo>
                <a:lnTo>
                  <a:pt x="31026" y="74091"/>
                </a:lnTo>
                <a:lnTo>
                  <a:pt x="13627" y="74091"/>
                </a:lnTo>
                <a:lnTo>
                  <a:pt x="13627" y="14770"/>
                </a:lnTo>
                <a:lnTo>
                  <a:pt x="0" y="14770"/>
                </a:ln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Freeform 3"/>
          <p:cNvSpPr/>
          <p:nvPr/>
        </p:nvSpPr>
        <p:spPr>
          <a:xfrm>
            <a:off x="3862263" y="7277187"/>
            <a:ext cx="40995" cy="74091"/>
          </a:xfrm>
          <a:custGeom>
            <a:avLst/>
            <a:gdLst>
              <a:gd name="connsiteX0" fmla="*/ 0 w 40995"/>
              <a:gd name="connsiteY0" fmla="*/ 74091 h 74091"/>
              <a:gd name="connsiteX1" fmla="*/ 0 w 40995"/>
              <a:gd name="connsiteY1" fmla="*/ 0 h 74091"/>
              <a:gd name="connsiteX2" fmla="*/ 39814 w 40995"/>
              <a:gd name="connsiteY2" fmla="*/ 0 h 74091"/>
              <a:gd name="connsiteX3" fmla="*/ 39814 w 40995"/>
              <a:gd name="connsiteY3" fmla="*/ 14769 h 74091"/>
              <a:gd name="connsiteX4" fmla="*/ 17386 w 40995"/>
              <a:gd name="connsiteY4" fmla="*/ 14769 h 74091"/>
              <a:gd name="connsiteX5" fmla="*/ 17386 w 40995"/>
              <a:gd name="connsiteY5" fmla="*/ 28523 h 74091"/>
              <a:gd name="connsiteX6" fmla="*/ 39115 w 40995"/>
              <a:gd name="connsiteY6" fmla="*/ 28523 h 74091"/>
              <a:gd name="connsiteX7" fmla="*/ 39115 w 40995"/>
              <a:gd name="connsiteY7" fmla="*/ 43294 h 74091"/>
              <a:gd name="connsiteX8" fmla="*/ 17386 w 40995"/>
              <a:gd name="connsiteY8" fmla="*/ 43294 h 74091"/>
              <a:gd name="connsiteX9" fmla="*/ 17386 w 40995"/>
              <a:gd name="connsiteY9" fmla="*/ 59321 h 74091"/>
              <a:gd name="connsiteX10" fmla="*/ 40995 w 40995"/>
              <a:gd name="connsiteY10" fmla="*/ 59321 h 74091"/>
              <a:gd name="connsiteX11" fmla="*/ 40995 w 40995"/>
              <a:gd name="connsiteY11" fmla="*/ 74091 h 74091"/>
              <a:gd name="connsiteX12" fmla="*/ 0 w 40995"/>
              <a:gd name="connsiteY12"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0995" h="74091">
                <a:moveTo>
                  <a:pt x="0" y="74091"/>
                </a:moveTo>
                <a:lnTo>
                  <a:pt x="0" y="0"/>
                </a:lnTo>
                <a:lnTo>
                  <a:pt x="39814" y="0"/>
                </a:lnTo>
                <a:lnTo>
                  <a:pt x="39814" y="14769"/>
                </a:lnTo>
                <a:lnTo>
                  <a:pt x="17386" y="14769"/>
                </a:lnTo>
                <a:lnTo>
                  <a:pt x="17386" y="28523"/>
                </a:lnTo>
                <a:lnTo>
                  <a:pt x="39115" y="28523"/>
                </a:lnTo>
                <a:lnTo>
                  <a:pt x="39115" y="43294"/>
                </a:lnTo>
                <a:lnTo>
                  <a:pt x="17386" y="43294"/>
                </a:lnTo>
                <a:lnTo>
                  <a:pt x="17386" y="59321"/>
                </a:lnTo>
                <a:lnTo>
                  <a:pt x="40995" y="59321"/>
                </a:lnTo>
                <a:lnTo>
                  <a:pt x="40995"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Freeform 3"/>
          <p:cNvSpPr/>
          <p:nvPr/>
        </p:nvSpPr>
        <p:spPr>
          <a:xfrm>
            <a:off x="4041700" y="7116149"/>
            <a:ext cx="45008" cy="77596"/>
          </a:xfrm>
          <a:custGeom>
            <a:avLst/>
            <a:gdLst>
              <a:gd name="connsiteX0" fmla="*/ 16141 w 45008"/>
              <a:gd name="connsiteY0" fmla="*/ 51028 h 77596"/>
              <a:gd name="connsiteX1" fmla="*/ 16141 w 45008"/>
              <a:gd name="connsiteY1" fmla="*/ 56260 h 77596"/>
              <a:gd name="connsiteX2" fmla="*/ 23075 w 45008"/>
              <a:gd name="connsiteY2" fmla="*/ 64249 h 77596"/>
              <a:gd name="connsiteX3" fmla="*/ 28918 w 45008"/>
              <a:gd name="connsiteY3" fmla="*/ 56845 h 77596"/>
              <a:gd name="connsiteX4" fmla="*/ 19227 w 45008"/>
              <a:gd name="connsiteY4" fmla="*/ 45504 h 77596"/>
              <a:gd name="connsiteX5" fmla="*/ 6057 w 45008"/>
              <a:gd name="connsiteY5" fmla="*/ 35852 h 77596"/>
              <a:gd name="connsiteX6" fmla="*/ 1015 w 45008"/>
              <a:gd name="connsiteY6" fmla="*/ 21069 h 77596"/>
              <a:gd name="connsiteX7" fmla="*/ 22885 w 45008"/>
              <a:gd name="connsiteY7" fmla="*/ 0 h 77596"/>
              <a:gd name="connsiteX8" fmla="*/ 44919 w 45008"/>
              <a:gd name="connsiteY8" fmla="*/ 24003 h 77596"/>
              <a:gd name="connsiteX9" fmla="*/ 28918 w 45008"/>
              <a:gd name="connsiteY9" fmla="*/ 24003 h 77596"/>
              <a:gd name="connsiteX10" fmla="*/ 23190 w 45008"/>
              <a:gd name="connsiteY10" fmla="*/ 13360 h 77596"/>
              <a:gd name="connsiteX11" fmla="*/ 17157 w 45008"/>
              <a:gd name="connsiteY11" fmla="*/ 18288 h 77596"/>
              <a:gd name="connsiteX12" fmla="*/ 22390 w 45008"/>
              <a:gd name="connsiteY12" fmla="*/ 27381 h 77596"/>
              <a:gd name="connsiteX13" fmla="*/ 38582 w 45008"/>
              <a:gd name="connsiteY13" fmla="*/ 37807 h 77596"/>
              <a:gd name="connsiteX14" fmla="*/ 45008 w 45008"/>
              <a:gd name="connsiteY14" fmla="*/ 55473 h 77596"/>
              <a:gd name="connsiteX15" fmla="*/ 22669 w 45008"/>
              <a:gd name="connsiteY15" fmla="*/ 77596 h 77596"/>
              <a:gd name="connsiteX16" fmla="*/ 0 w 45008"/>
              <a:gd name="connsiteY16" fmla="*/ 58915 h 77596"/>
              <a:gd name="connsiteX17" fmla="*/ 0 w 45008"/>
              <a:gd name="connsiteY17" fmla="*/ 51028 h 77596"/>
              <a:gd name="connsiteX18" fmla="*/ 16141 w 45008"/>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08" h="77596">
                <a:moveTo>
                  <a:pt x="16141" y="51028"/>
                </a:moveTo>
                <a:lnTo>
                  <a:pt x="16141" y="56260"/>
                </a:lnTo>
                <a:cubicBezTo>
                  <a:pt x="16141" y="60490"/>
                  <a:pt x="17526" y="64249"/>
                  <a:pt x="23075" y="64249"/>
                </a:cubicBezTo>
                <a:cubicBezTo>
                  <a:pt x="27127" y="64249"/>
                  <a:pt x="28918" y="60604"/>
                  <a:pt x="28918" y="56845"/>
                </a:cubicBezTo>
                <a:cubicBezTo>
                  <a:pt x="28918" y="50647"/>
                  <a:pt x="23774" y="48273"/>
                  <a:pt x="19227" y="45504"/>
                </a:cubicBezTo>
                <a:cubicBezTo>
                  <a:pt x="13893" y="42443"/>
                  <a:pt x="9321" y="39598"/>
                  <a:pt x="6057" y="35852"/>
                </a:cubicBezTo>
                <a:cubicBezTo>
                  <a:pt x="2895" y="32092"/>
                  <a:pt x="1015" y="27558"/>
                  <a:pt x="1015" y="21069"/>
                </a:cubicBezTo>
                <a:cubicBezTo>
                  <a:pt x="1015" y="7125"/>
                  <a:pt x="9423" y="0"/>
                  <a:pt x="22885" y="0"/>
                </a:cubicBezTo>
                <a:cubicBezTo>
                  <a:pt x="37998" y="0"/>
                  <a:pt x="45720" y="10096"/>
                  <a:pt x="44919" y="24003"/>
                </a:cubicBezTo>
                <a:lnTo>
                  <a:pt x="28918" y="24003"/>
                </a:lnTo>
                <a:cubicBezTo>
                  <a:pt x="28714" y="19672"/>
                  <a:pt x="28918" y="13754"/>
                  <a:pt x="23190" y="13360"/>
                </a:cubicBezTo>
                <a:cubicBezTo>
                  <a:pt x="19621" y="13068"/>
                  <a:pt x="17538" y="15037"/>
                  <a:pt x="17157" y="18288"/>
                </a:cubicBezTo>
                <a:cubicBezTo>
                  <a:pt x="16649" y="22720"/>
                  <a:pt x="18922" y="24993"/>
                  <a:pt x="22390" y="27381"/>
                </a:cubicBezTo>
                <a:cubicBezTo>
                  <a:pt x="28918" y="31508"/>
                  <a:pt x="34531" y="34061"/>
                  <a:pt x="38582" y="37807"/>
                </a:cubicBezTo>
                <a:cubicBezTo>
                  <a:pt x="42646" y="41579"/>
                  <a:pt x="45008" y="46507"/>
                  <a:pt x="45008" y="55473"/>
                </a:cubicBezTo>
                <a:cubicBezTo>
                  <a:pt x="45008" y="69684"/>
                  <a:pt x="37096" y="77596"/>
                  <a:pt x="22669" y="77596"/>
                </a:cubicBezTo>
                <a:cubicBezTo>
                  <a:pt x="6730"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Freeform 3"/>
          <p:cNvSpPr/>
          <p:nvPr/>
        </p:nvSpPr>
        <p:spPr>
          <a:xfrm>
            <a:off x="3755975" y="7038392"/>
            <a:ext cx="70954" cy="115354"/>
          </a:xfrm>
          <a:custGeom>
            <a:avLst/>
            <a:gdLst>
              <a:gd name="connsiteX0" fmla="*/ 0 w 70954"/>
              <a:gd name="connsiteY0" fmla="*/ 0 h 115354"/>
              <a:gd name="connsiteX1" fmla="*/ 26390 w 70954"/>
              <a:gd name="connsiteY1" fmla="*/ 0 h 115354"/>
              <a:gd name="connsiteX2" fmla="*/ 26390 w 70954"/>
              <a:gd name="connsiteY2" fmla="*/ 84988 h 115354"/>
              <a:gd name="connsiteX3" fmla="*/ 35547 w 70954"/>
              <a:gd name="connsiteY3" fmla="*/ 95046 h 115354"/>
              <a:gd name="connsiteX4" fmla="*/ 44577 w 70954"/>
              <a:gd name="connsiteY4" fmla="*/ 84251 h 115354"/>
              <a:gd name="connsiteX5" fmla="*/ 44577 w 70954"/>
              <a:gd name="connsiteY5" fmla="*/ 0 h 115354"/>
              <a:gd name="connsiteX6" fmla="*/ 70954 w 70954"/>
              <a:gd name="connsiteY6" fmla="*/ 0 h 115354"/>
              <a:gd name="connsiteX7" fmla="*/ 70954 w 70954"/>
              <a:gd name="connsiteY7" fmla="*/ 81546 h 115354"/>
              <a:gd name="connsiteX8" fmla="*/ 35394 w 70954"/>
              <a:gd name="connsiteY8" fmla="*/ 115354 h 115354"/>
              <a:gd name="connsiteX9" fmla="*/ 0 w 70954"/>
              <a:gd name="connsiteY9" fmla="*/ 81546 h 115354"/>
              <a:gd name="connsiteX10" fmla="*/ 0 w 70954"/>
              <a:gd name="connsiteY10" fmla="*/ 0 h 1153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0954" h="115354">
                <a:moveTo>
                  <a:pt x="0" y="0"/>
                </a:moveTo>
                <a:lnTo>
                  <a:pt x="26390" y="0"/>
                </a:lnTo>
                <a:lnTo>
                  <a:pt x="26390" y="84988"/>
                </a:lnTo>
                <a:cubicBezTo>
                  <a:pt x="26390" y="90398"/>
                  <a:pt x="28041" y="95046"/>
                  <a:pt x="35547" y="95046"/>
                </a:cubicBezTo>
                <a:cubicBezTo>
                  <a:pt x="42468" y="95046"/>
                  <a:pt x="44577" y="89065"/>
                  <a:pt x="44577" y="84251"/>
                </a:cubicBezTo>
                <a:lnTo>
                  <a:pt x="44577" y="0"/>
                </a:lnTo>
                <a:lnTo>
                  <a:pt x="70954" y="0"/>
                </a:lnTo>
                <a:lnTo>
                  <a:pt x="70954" y="81546"/>
                </a:lnTo>
                <a:cubicBezTo>
                  <a:pt x="70954" y="100621"/>
                  <a:pt x="62407" y="115354"/>
                  <a:pt x="35394" y="115354"/>
                </a:cubicBezTo>
                <a:cubicBezTo>
                  <a:pt x="13043" y="115354"/>
                  <a:pt x="0" y="104685"/>
                  <a:pt x="0" y="81546"/>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Freeform 3"/>
          <p:cNvSpPr/>
          <p:nvPr/>
        </p:nvSpPr>
        <p:spPr>
          <a:xfrm>
            <a:off x="3837329" y="7079120"/>
            <a:ext cx="58673" cy="112738"/>
          </a:xfrm>
          <a:custGeom>
            <a:avLst/>
            <a:gdLst>
              <a:gd name="connsiteX0" fmla="*/ 0 w 58673"/>
              <a:gd name="connsiteY0" fmla="*/ 112738 h 112738"/>
              <a:gd name="connsiteX1" fmla="*/ 0 w 58673"/>
              <a:gd name="connsiteY1" fmla="*/ 0 h 112738"/>
              <a:gd name="connsiteX2" fmla="*/ 26377 w 58673"/>
              <a:gd name="connsiteY2" fmla="*/ 0 h 112738"/>
              <a:gd name="connsiteX3" fmla="*/ 26377 w 58673"/>
              <a:gd name="connsiteY3" fmla="*/ 90157 h 112738"/>
              <a:gd name="connsiteX4" fmla="*/ 58673 w 58673"/>
              <a:gd name="connsiteY4" fmla="*/ 90157 h 112738"/>
              <a:gd name="connsiteX5" fmla="*/ 58673 w 58673"/>
              <a:gd name="connsiteY5" fmla="*/ 112738 h 112738"/>
              <a:gd name="connsiteX6" fmla="*/ 0 w 58673"/>
              <a:gd name="connsiteY6" fmla="*/ 112738 h 112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58673" h="112738">
                <a:moveTo>
                  <a:pt x="0" y="112738"/>
                </a:moveTo>
                <a:lnTo>
                  <a:pt x="0" y="0"/>
                </a:lnTo>
                <a:lnTo>
                  <a:pt x="26377" y="0"/>
                </a:lnTo>
                <a:lnTo>
                  <a:pt x="26377" y="90157"/>
                </a:lnTo>
                <a:lnTo>
                  <a:pt x="58673" y="90157"/>
                </a:lnTo>
                <a:lnTo>
                  <a:pt x="58673" y="112738"/>
                </a:lnTo>
                <a:lnTo>
                  <a:pt x="0" y="11273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Freeform 3"/>
          <p:cNvSpPr/>
          <p:nvPr/>
        </p:nvSpPr>
        <p:spPr>
          <a:xfrm>
            <a:off x="3616720" y="7116327"/>
            <a:ext cx="47130" cy="77418"/>
          </a:xfrm>
          <a:custGeom>
            <a:avLst/>
            <a:gdLst>
              <a:gd name="connsiteX0" fmla="*/ 29476 w 47130"/>
              <a:gd name="connsiteY0" fmla="*/ 27596 h 77418"/>
              <a:gd name="connsiteX1" fmla="*/ 29476 w 47130"/>
              <a:gd name="connsiteY1" fmla="*/ 22885 h 77418"/>
              <a:gd name="connsiteX2" fmla="*/ 24015 w 47130"/>
              <a:gd name="connsiteY2" fmla="*/ 13334 h 77418"/>
              <a:gd name="connsiteX3" fmla="*/ 17310 w 47130"/>
              <a:gd name="connsiteY3" fmla="*/ 21005 h 77418"/>
              <a:gd name="connsiteX4" fmla="*/ 17221 w 47130"/>
              <a:gd name="connsiteY4" fmla="*/ 57505 h 77418"/>
              <a:gd name="connsiteX5" fmla="*/ 23406 w 47130"/>
              <a:gd name="connsiteY5" fmla="*/ 64083 h 77418"/>
              <a:gd name="connsiteX6" fmla="*/ 29819 w 47130"/>
              <a:gd name="connsiteY6" fmla="*/ 53466 h 77418"/>
              <a:gd name="connsiteX7" fmla="*/ 29819 w 47130"/>
              <a:gd name="connsiteY7" fmla="*/ 46786 h 77418"/>
              <a:gd name="connsiteX8" fmla="*/ 47130 w 47130"/>
              <a:gd name="connsiteY8" fmla="*/ 46786 h 77418"/>
              <a:gd name="connsiteX9" fmla="*/ 47130 w 47130"/>
              <a:gd name="connsiteY9" fmla="*/ 55841 h 77418"/>
              <a:gd name="connsiteX10" fmla="*/ 22123 w 47130"/>
              <a:gd name="connsiteY10" fmla="*/ 77418 h 77418"/>
              <a:gd name="connsiteX11" fmla="*/ 0 w 47130"/>
              <a:gd name="connsiteY11" fmla="*/ 53860 h 77418"/>
              <a:gd name="connsiteX12" fmla="*/ 0 w 47130"/>
              <a:gd name="connsiteY12" fmla="*/ 23570 h 77418"/>
              <a:gd name="connsiteX13" fmla="*/ 23190 w 47130"/>
              <a:gd name="connsiteY13" fmla="*/ 0 h 77418"/>
              <a:gd name="connsiteX14" fmla="*/ 46787 w 47130"/>
              <a:gd name="connsiteY14" fmla="*/ 21424 h 77418"/>
              <a:gd name="connsiteX15" fmla="*/ 46787 w 47130"/>
              <a:gd name="connsiteY15" fmla="*/ 27596 h 77418"/>
              <a:gd name="connsiteX16" fmla="*/ 29476 w 47130"/>
              <a:gd name="connsiteY16" fmla="*/ 27596 h 774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47130" h="77418">
                <a:moveTo>
                  <a:pt x="29476" y="27596"/>
                </a:moveTo>
                <a:lnTo>
                  <a:pt x="29476" y="22885"/>
                </a:lnTo>
                <a:cubicBezTo>
                  <a:pt x="29476" y="16598"/>
                  <a:pt x="27216" y="13334"/>
                  <a:pt x="24015" y="13334"/>
                </a:cubicBezTo>
                <a:cubicBezTo>
                  <a:pt x="18593" y="13245"/>
                  <a:pt x="17310" y="16205"/>
                  <a:pt x="17310" y="21005"/>
                </a:cubicBezTo>
                <a:lnTo>
                  <a:pt x="17221" y="57505"/>
                </a:lnTo>
                <a:cubicBezTo>
                  <a:pt x="17221" y="61645"/>
                  <a:pt x="18884" y="64083"/>
                  <a:pt x="23406" y="64083"/>
                </a:cubicBezTo>
                <a:cubicBezTo>
                  <a:pt x="29324" y="64083"/>
                  <a:pt x="29819" y="58000"/>
                  <a:pt x="29819" y="53466"/>
                </a:cubicBezTo>
                <a:lnTo>
                  <a:pt x="29819" y="46786"/>
                </a:lnTo>
                <a:lnTo>
                  <a:pt x="47130" y="46786"/>
                </a:lnTo>
                <a:lnTo>
                  <a:pt x="47130" y="55841"/>
                </a:lnTo>
                <a:cubicBezTo>
                  <a:pt x="47130" y="68541"/>
                  <a:pt x="39840" y="77418"/>
                  <a:pt x="22123" y="77418"/>
                </a:cubicBezTo>
                <a:cubicBezTo>
                  <a:pt x="6197" y="77418"/>
                  <a:pt x="0" y="68922"/>
                  <a:pt x="0" y="53860"/>
                </a:cubicBezTo>
                <a:lnTo>
                  <a:pt x="0" y="23570"/>
                </a:lnTo>
                <a:cubicBezTo>
                  <a:pt x="0" y="7530"/>
                  <a:pt x="7379" y="0"/>
                  <a:pt x="23190" y="0"/>
                </a:cubicBezTo>
                <a:cubicBezTo>
                  <a:pt x="37934" y="0"/>
                  <a:pt x="46787" y="6324"/>
                  <a:pt x="46787" y="21424"/>
                </a:cubicBezTo>
                <a:lnTo>
                  <a:pt x="46787" y="27596"/>
                </a:lnTo>
                <a:lnTo>
                  <a:pt x="29476" y="2759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Freeform 3"/>
          <p:cNvSpPr/>
          <p:nvPr/>
        </p:nvSpPr>
        <p:spPr>
          <a:xfrm>
            <a:off x="3888434" y="7386040"/>
            <a:ext cx="33273" cy="59537"/>
          </a:xfrm>
          <a:custGeom>
            <a:avLst/>
            <a:gdLst>
              <a:gd name="connsiteX0" fmla="*/ 10350 w 33273"/>
              <a:gd name="connsiteY0" fmla="*/ 31076 h 59537"/>
              <a:gd name="connsiteX1" fmla="*/ 11315 w 33273"/>
              <a:gd name="connsiteY1" fmla="*/ 28828 h 59537"/>
              <a:gd name="connsiteX2" fmla="*/ 13296 w 33273"/>
              <a:gd name="connsiteY2" fmla="*/ 27304 h 59537"/>
              <a:gd name="connsiteX3" fmla="*/ 15887 w 33273"/>
              <a:gd name="connsiteY3" fmla="*/ 26733 h 59537"/>
              <a:gd name="connsiteX4" fmla="*/ 18631 w 33273"/>
              <a:gd name="connsiteY4" fmla="*/ 27215 h 59537"/>
              <a:gd name="connsiteX5" fmla="*/ 20701 w 33273"/>
              <a:gd name="connsiteY5" fmla="*/ 29006 h 59537"/>
              <a:gd name="connsiteX6" fmla="*/ 21958 w 33273"/>
              <a:gd name="connsiteY6" fmla="*/ 32600 h 59537"/>
              <a:gd name="connsiteX7" fmla="*/ 22199 w 33273"/>
              <a:gd name="connsiteY7" fmla="*/ 38430 h 59537"/>
              <a:gd name="connsiteX8" fmla="*/ 22110 w 33273"/>
              <a:gd name="connsiteY8" fmla="*/ 41998 h 59537"/>
              <a:gd name="connsiteX9" fmla="*/ 21806 w 33273"/>
              <a:gd name="connsiteY9" fmla="*/ 45427 h 59537"/>
              <a:gd name="connsiteX10" fmla="*/ 20891 w 33273"/>
              <a:gd name="connsiteY10" fmla="*/ 48335 h 59537"/>
              <a:gd name="connsiteX11" fmla="*/ 19050 w 33273"/>
              <a:gd name="connsiteY11" fmla="*/ 50265 h 59537"/>
              <a:gd name="connsiteX12" fmla="*/ 15887 w 33273"/>
              <a:gd name="connsiteY12" fmla="*/ 50850 h 59537"/>
              <a:gd name="connsiteX13" fmla="*/ 13017 w 33273"/>
              <a:gd name="connsiteY13" fmla="*/ 49974 h 59537"/>
              <a:gd name="connsiteX14" fmla="*/ 11404 w 33273"/>
              <a:gd name="connsiteY14" fmla="*/ 48018 h 59537"/>
              <a:gd name="connsiteX15" fmla="*/ 10642 w 33273"/>
              <a:gd name="connsiteY15" fmla="*/ 45377 h 59537"/>
              <a:gd name="connsiteX16" fmla="*/ 10401 w 33273"/>
              <a:gd name="connsiteY16" fmla="*/ 42455 h 59537"/>
              <a:gd name="connsiteX17" fmla="*/ 10350 w 33273"/>
              <a:gd name="connsiteY17" fmla="*/ 39699 h 59537"/>
              <a:gd name="connsiteX18" fmla="*/ 0 w 33273"/>
              <a:gd name="connsiteY18" fmla="*/ 39699 h 59537"/>
              <a:gd name="connsiteX19" fmla="*/ 711 w 33273"/>
              <a:gd name="connsiteY19" fmla="*/ 48564 h 59537"/>
              <a:gd name="connsiteX20" fmla="*/ 3365 w 33273"/>
              <a:gd name="connsiteY20" fmla="*/ 54749 h 59537"/>
              <a:gd name="connsiteX21" fmla="*/ 8585 w 33273"/>
              <a:gd name="connsiteY21" fmla="*/ 58368 h 59537"/>
              <a:gd name="connsiteX22" fmla="*/ 16916 w 33273"/>
              <a:gd name="connsiteY22" fmla="*/ 59537 h 59537"/>
              <a:gd name="connsiteX23" fmla="*/ 24739 w 33273"/>
              <a:gd name="connsiteY23" fmla="*/ 58139 h 59537"/>
              <a:gd name="connsiteX24" fmla="*/ 29781 w 33273"/>
              <a:gd name="connsiteY24" fmla="*/ 54063 h 59537"/>
              <a:gd name="connsiteX25" fmla="*/ 32473 w 33273"/>
              <a:gd name="connsiteY25" fmla="*/ 47472 h 59537"/>
              <a:gd name="connsiteX26" fmla="*/ 33273 w 33273"/>
              <a:gd name="connsiteY26" fmla="*/ 38506 h 59537"/>
              <a:gd name="connsiteX27" fmla="*/ 32982 w 33273"/>
              <a:gd name="connsiteY27" fmla="*/ 32753 h 59537"/>
              <a:gd name="connsiteX28" fmla="*/ 31800 w 33273"/>
              <a:gd name="connsiteY28" fmla="*/ 27240 h 59537"/>
              <a:gd name="connsiteX29" fmla="*/ 29298 w 33273"/>
              <a:gd name="connsiteY29" fmla="*/ 22529 h 59537"/>
              <a:gd name="connsiteX30" fmla="*/ 25006 w 33273"/>
              <a:gd name="connsiteY30" fmla="*/ 19265 h 59537"/>
              <a:gd name="connsiteX31" fmla="*/ 18503 w 33273"/>
              <a:gd name="connsiteY31" fmla="*/ 18020 h 59537"/>
              <a:gd name="connsiteX32" fmla="*/ 15189 w 33273"/>
              <a:gd name="connsiteY32" fmla="*/ 18312 h 59537"/>
              <a:gd name="connsiteX33" fmla="*/ 12484 w 33273"/>
              <a:gd name="connsiteY33" fmla="*/ 19341 h 59537"/>
              <a:gd name="connsiteX34" fmla="*/ 9880 w 33273"/>
              <a:gd name="connsiteY34" fmla="*/ 21360 h 59537"/>
              <a:gd name="connsiteX35" fmla="*/ 10579 w 33273"/>
              <a:gd name="connsiteY35" fmla="*/ 8711 h 59537"/>
              <a:gd name="connsiteX36" fmla="*/ 30581 w 33273"/>
              <a:gd name="connsiteY36" fmla="*/ 8711 h 59537"/>
              <a:gd name="connsiteX37" fmla="*/ 30581 w 33273"/>
              <a:gd name="connsiteY37" fmla="*/ 0 h 59537"/>
              <a:gd name="connsiteX38" fmla="*/ 2044 w 33273"/>
              <a:gd name="connsiteY38" fmla="*/ 0 h 59537"/>
              <a:gd name="connsiteX39" fmla="*/ 546 w 33273"/>
              <a:gd name="connsiteY39" fmla="*/ 31076 h 59537"/>
              <a:gd name="connsiteX40" fmla="*/ 10350 w 33273"/>
              <a:gd name="connsiteY40" fmla="*/ 31076 h 595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Lst>
            <a:rect l="l" t="t" r="r" b="b"/>
            <a:pathLst>
              <a:path w="33273" h="59537">
                <a:moveTo>
                  <a:pt x="10350" y="31076"/>
                </a:moveTo>
                <a:lnTo>
                  <a:pt x="11315" y="28828"/>
                </a:lnTo>
                <a:lnTo>
                  <a:pt x="13296" y="27304"/>
                </a:lnTo>
                <a:lnTo>
                  <a:pt x="15887" y="26733"/>
                </a:lnTo>
                <a:lnTo>
                  <a:pt x="18631" y="27215"/>
                </a:lnTo>
                <a:lnTo>
                  <a:pt x="20701" y="29006"/>
                </a:lnTo>
                <a:cubicBezTo>
                  <a:pt x="21272" y="29882"/>
                  <a:pt x="21704" y="31063"/>
                  <a:pt x="21958" y="32600"/>
                </a:cubicBezTo>
                <a:cubicBezTo>
                  <a:pt x="22225" y="34124"/>
                  <a:pt x="22301" y="36079"/>
                  <a:pt x="22199" y="38430"/>
                </a:cubicBezTo>
                <a:cubicBezTo>
                  <a:pt x="22187" y="39610"/>
                  <a:pt x="22161" y="40804"/>
                  <a:pt x="22110" y="41998"/>
                </a:cubicBezTo>
                <a:cubicBezTo>
                  <a:pt x="22098" y="43217"/>
                  <a:pt x="21983" y="44335"/>
                  <a:pt x="21806" y="45427"/>
                </a:cubicBezTo>
                <a:lnTo>
                  <a:pt x="20891" y="48335"/>
                </a:lnTo>
                <a:lnTo>
                  <a:pt x="19050" y="50265"/>
                </a:lnTo>
                <a:cubicBezTo>
                  <a:pt x="18237" y="50710"/>
                  <a:pt x="17195" y="50913"/>
                  <a:pt x="15887" y="50850"/>
                </a:cubicBezTo>
                <a:cubicBezTo>
                  <a:pt x="14694" y="50748"/>
                  <a:pt x="13728" y="50482"/>
                  <a:pt x="13017" y="49974"/>
                </a:cubicBezTo>
                <a:lnTo>
                  <a:pt x="11404" y="48018"/>
                </a:lnTo>
                <a:lnTo>
                  <a:pt x="10642" y="45377"/>
                </a:lnTo>
                <a:lnTo>
                  <a:pt x="10401" y="42455"/>
                </a:lnTo>
                <a:lnTo>
                  <a:pt x="10350" y="39699"/>
                </a:lnTo>
                <a:lnTo>
                  <a:pt x="0" y="39699"/>
                </a:lnTo>
                <a:cubicBezTo>
                  <a:pt x="-50" y="43115"/>
                  <a:pt x="203" y="46075"/>
                  <a:pt x="711" y="48564"/>
                </a:cubicBezTo>
                <a:cubicBezTo>
                  <a:pt x="1232" y="51066"/>
                  <a:pt x="2108" y="53123"/>
                  <a:pt x="3365" y="54749"/>
                </a:cubicBezTo>
                <a:cubicBezTo>
                  <a:pt x="4648" y="56362"/>
                  <a:pt x="6387" y="57568"/>
                  <a:pt x="8585" y="58368"/>
                </a:cubicBezTo>
                <a:cubicBezTo>
                  <a:pt x="10795" y="59143"/>
                  <a:pt x="13563" y="59537"/>
                  <a:pt x="16916" y="59537"/>
                </a:cubicBezTo>
                <a:cubicBezTo>
                  <a:pt x="20027" y="59537"/>
                  <a:pt x="22631" y="59067"/>
                  <a:pt x="24739" y="58139"/>
                </a:cubicBezTo>
                <a:cubicBezTo>
                  <a:pt x="26835" y="57225"/>
                  <a:pt x="28511" y="55867"/>
                  <a:pt x="29781" y="54063"/>
                </a:cubicBezTo>
                <a:cubicBezTo>
                  <a:pt x="31038" y="52272"/>
                  <a:pt x="31927" y="50062"/>
                  <a:pt x="32473" y="47472"/>
                </a:cubicBezTo>
                <a:cubicBezTo>
                  <a:pt x="33020" y="44868"/>
                  <a:pt x="33286" y="41871"/>
                  <a:pt x="33273" y="38506"/>
                </a:cubicBezTo>
                <a:cubicBezTo>
                  <a:pt x="33286" y="36614"/>
                  <a:pt x="33197" y="34708"/>
                  <a:pt x="32982" y="32753"/>
                </a:cubicBezTo>
                <a:cubicBezTo>
                  <a:pt x="32778" y="30835"/>
                  <a:pt x="32385" y="28981"/>
                  <a:pt x="31800" y="27240"/>
                </a:cubicBezTo>
                <a:cubicBezTo>
                  <a:pt x="31229" y="25475"/>
                  <a:pt x="30391" y="23914"/>
                  <a:pt x="29298" y="22529"/>
                </a:cubicBezTo>
                <a:cubicBezTo>
                  <a:pt x="28206" y="21145"/>
                  <a:pt x="26771" y="20053"/>
                  <a:pt x="25006" y="19265"/>
                </a:cubicBezTo>
                <a:cubicBezTo>
                  <a:pt x="23241" y="18439"/>
                  <a:pt x="21069" y="18046"/>
                  <a:pt x="18503" y="18020"/>
                </a:cubicBezTo>
                <a:cubicBezTo>
                  <a:pt x="17259" y="18020"/>
                  <a:pt x="16167" y="18135"/>
                  <a:pt x="15189" y="18312"/>
                </a:cubicBezTo>
                <a:lnTo>
                  <a:pt x="12484" y="19341"/>
                </a:lnTo>
                <a:lnTo>
                  <a:pt x="9880" y="21360"/>
                </a:lnTo>
                <a:lnTo>
                  <a:pt x="10579" y="8711"/>
                </a:lnTo>
                <a:lnTo>
                  <a:pt x="30581" y="8711"/>
                </a:lnTo>
                <a:lnTo>
                  <a:pt x="30581" y="0"/>
                </a:lnTo>
                <a:lnTo>
                  <a:pt x="2044" y="0"/>
                </a:lnTo>
                <a:lnTo>
                  <a:pt x="546" y="31076"/>
                </a:lnTo>
                <a:lnTo>
                  <a:pt x="10350" y="3107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Freeform 3"/>
          <p:cNvSpPr/>
          <p:nvPr/>
        </p:nvSpPr>
        <p:spPr>
          <a:xfrm>
            <a:off x="3927956" y="7386040"/>
            <a:ext cx="33273" cy="59537"/>
          </a:xfrm>
          <a:custGeom>
            <a:avLst/>
            <a:gdLst>
              <a:gd name="connsiteX0" fmla="*/ 10350 w 33273"/>
              <a:gd name="connsiteY0" fmla="*/ 31076 h 59537"/>
              <a:gd name="connsiteX1" fmla="*/ 11328 w 33273"/>
              <a:gd name="connsiteY1" fmla="*/ 28828 h 59537"/>
              <a:gd name="connsiteX2" fmla="*/ 13296 w 33273"/>
              <a:gd name="connsiteY2" fmla="*/ 27304 h 59537"/>
              <a:gd name="connsiteX3" fmla="*/ 15900 w 33273"/>
              <a:gd name="connsiteY3" fmla="*/ 26733 h 59537"/>
              <a:gd name="connsiteX4" fmla="*/ 18631 w 33273"/>
              <a:gd name="connsiteY4" fmla="*/ 27215 h 59537"/>
              <a:gd name="connsiteX5" fmla="*/ 20713 w 33273"/>
              <a:gd name="connsiteY5" fmla="*/ 29006 h 59537"/>
              <a:gd name="connsiteX6" fmla="*/ 21971 w 33273"/>
              <a:gd name="connsiteY6" fmla="*/ 32600 h 59537"/>
              <a:gd name="connsiteX7" fmla="*/ 22212 w 33273"/>
              <a:gd name="connsiteY7" fmla="*/ 38430 h 59537"/>
              <a:gd name="connsiteX8" fmla="*/ 22123 w 33273"/>
              <a:gd name="connsiteY8" fmla="*/ 41998 h 59537"/>
              <a:gd name="connsiteX9" fmla="*/ 21806 w 33273"/>
              <a:gd name="connsiteY9" fmla="*/ 45427 h 59537"/>
              <a:gd name="connsiteX10" fmla="*/ 20916 w 33273"/>
              <a:gd name="connsiteY10" fmla="*/ 48335 h 59537"/>
              <a:gd name="connsiteX11" fmla="*/ 19062 w 33273"/>
              <a:gd name="connsiteY11" fmla="*/ 50265 h 59537"/>
              <a:gd name="connsiteX12" fmla="*/ 15900 w 33273"/>
              <a:gd name="connsiteY12" fmla="*/ 50850 h 59537"/>
              <a:gd name="connsiteX13" fmla="*/ 13017 w 33273"/>
              <a:gd name="connsiteY13" fmla="*/ 49974 h 59537"/>
              <a:gd name="connsiteX14" fmla="*/ 11391 w 33273"/>
              <a:gd name="connsiteY14" fmla="*/ 48018 h 59537"/>
              <a:gd name="connsiteX15" fmla="*/ 10655 w 33273"/>
              <a:gd name="connsiteY15" fmla="*/ 45377 h 59537"/>
              <a:gd name="connsiteX16" fmla="*/ 10414 w 33273"/>
              <a:gd name="connsiteY16" fmla="*/ 42455 h 59537"/>
              <a:gd name="connsiteX17" fmla="*/ 10350 w 33273"/>
              <a:gd name="connsiteY17" fmla="*/ 39699 h 59537"/>
              <a:gd name="connsiteX18" fmla="*/ 0 w 33273"/>
              <a:gd name="connsiteY18" fmla="*/ 39699 h 59537"/>
              <a:gd name="connsiteX19" fmla="*/ 723 w 33273"/>
              <a:gd name="connsiteY19" fmla="*/ 48564 h 59537"/>
              <a:gd name="connsiteX20" fmla="*/ 3378 w 33273"/>
              <a:gd name="connsiteY20" fmla="*/ 54749 h 59537"/>
              <a:gd name="connsiteX21" fmla="*/ 8585 w 33273"/>
              <a:gd name="connsiteY21" fmla="*/ 58368 h 59537"/>
              <a:gd name="connsiteX22" fmla="*/ 16929 w 33273"/>
              <a:gd name="connsiteY22" fmla="*/ 59537 h 59537"/>
              <a:gd name="connsiteX23" fmla="*/ 24739 w 33273"/>
              <a:gd name="connsiteY23" fmla="*/ 58139 h 59537"/>
              <a:gd name="connsiteX24" fmla="*/ 29794 w 33273"/>
              <a:gd name="connsiteY24" fmla="*/ 54063 h 59537"/>
              <a:gd name="connsiteX25" fmla="*/ 32486 w 33273"/>
              <a:gd name="connsiteY25" fmla="*/ 47472 h 59537"/>
              <a:gd name="connsiteX26" fmla="*/ 33273 w 33273"/>
              <a:gd name="connsiteY26" fmla="*/ 38506 h 59537"/>
              <a:gd name="connsiteX27" fmla="*/ 32994 w 33273"/>
              <a:gd name="connsiteY27" fmla="*/ 32753 h 59537"/>
              <a:gd name="connsiteX28" fmla="*/ 31813 w 33273"/>
              <a:gd name="connsiteY28" fmla="*/ 27240 h 59537"/>
              <a:gd name="connsiteX29" fmla="*/ 29311 w 33273"/>
              <a:gd name="connsiteY29" fmla="*/ 22529 h 59537"/>
              <a:gd name="connsiteX30" fmla="*/ 25031 w 33273"/>
              <a:gd name="connsiteY30" fmla="*/ 19265 h 59537"/>
              <a:gd name="connsiteX31" fmla="*/ 18503 w 33273"/>
              <a:gd name="connsiteY31" fmla="*/ 18020 h 59537"/>
              <a:gd name="connsiteX32" fmla="*/ 15202 w 33273"/>
              <a:gd name="connsiteY32" fmla="*/ 18312 h 59537"/>
              <a:gd name="connsiteX33" fmla="*/ 12496 w 33273"/>
              <a:gd name="connsiteY33" fmla="*/ 19341 h 59537"/>
              <a:gd name="connsiteX34" fmla="*/ 9880 w 33273"/>
              <a:gd name="connsiteY34" fmla="*/ 21360 h 59537"/>
              <a:gd name="connsiteX35" fmla="*/ 10591 w 33273"/>
              <a:gd name="connsiteY35" fmla="*/ 8711 h 59537"/>
              <a:gd name="connsiteX36" fmla="*/ 30594 w 33273"/>
              <a:gd name="connsiteY36" fmla="*/ 8711 h 59537"/>
              <a:gd name="connsiteX37" fmla="*/ 30594 w 33273"/>
              <a:gd name="connsiteY37" fmla="*/ 0 h 59537"/>
              <a:gd name="connsiteX38" fmla="*/ 2057 w 33273"/>
              <a:gd name="connsiteY38" fmla="*/ 0 h 59537"/>
              <a:gd name="connsiteX39" fmla="*/ 558 w 33273"/>
              <a:gd name="connsiteY39" fmla="*/ 31076 h 59537"/>
              <a:gd name="connsiteX40" fmla="*/ 10350 w 33273"/>
              <a:gd name="connsiteY40" fmla="*/ 31076 h 595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Lst>
            <a:rect l="l" t="t" r="r" b="b"/>
            <a:pathLst>
              <a:path w="33273" h="59537">
                <a:moveTo>
                  <a:pt x="10350" y="31076"/>
                </a:moveTo>
                <a:lnTo>
                  <a:pt x="11328" y="28828"/>
                </a:lnTo>
                <a:lnTo>
                  <a:pt x="13296" y="27304"/>
                </a:lnTo>
                <a:lnTo>
                  <a:pt x="15900" y="26733"/>
                </a:lnTo>
                <a:lnTo>
                  <a:pt x="18631" y="27215"/>
                </a:lnTo>
                <a:lnTo>
                  <a:pt x="20713" y="29006"/>
                </a:lnTo>
                <a:cubicBezTo>
                  <a:pt x="21285" y="29882"/>
                  <a:pt x="21704" y="31063"/>
                  <a:pt x="21971" y="32600"/>
                </a:cubicBezTo>
                <a:cubicBezTo>
                  <a:pt x="22237" y="34124"/>
                  <a:pt x="22301" y="36079"/>
                  <a:pt x="22212" y="38430"/>
                </a:cubicBezTo>
                <a:cubicBezTo>
                  <a:pt x="22199" y="39610"/>
                  <a:pt x="22174" y="40804"/>
                  <a:pt x="22123" y="41998"/>
                </a:cubicBezTo>
                <a:cubicBezTo>
                  <a:pt x="22098" y="43217"/>
                  <a:pt x="21996" y="44335"/>
                  <a:pt x="21806" y="45427"/>
                </a:cubicBezTo>
                <a:lnTo>
                  <a:pt x="20916" y="48335"/>
                </a:lnTo>
                <a:lnTo>
                  <a:pt x="19062" y="50265"/>
                </a:lnTo>
                <a:cubicBezTo>
                  <a:pt x="18250" y="50710"/>
                  <a:pt x="17208" y="50913"/>
                  <a:pt x="15900" y="50850"/>
                </a:cubicBezTo>
                <a:cubicBezTo>
                  <a:pt x="14706" y="50748"/>
                  <a:pt x="13754" y="50482"/>
                  <a:pt x="13017" y="49974"/>
                </a:cubicBezTo>
                <a:lnTo>
                  <a:pt x="11391" y="48018"/>
                </a:lnTo>
                <a:lnTo>
                  <a:pt x="10655" y="45377"/>
                </a:lnTo>
                <a:lnTo>
                  <a:pt x="10414" y="42455"/>
                </a:lnTo>
                <a:lnTo>
                  <a:pt x="10350" y="39699"/>
                </a:lnTo>
                <a:lnTo>
                  <a:pt x="0" y="39699"/>
                </a:lnTo>
                <a:cubicBezTo>
                  <a:pt x="-37" y="43115"/>
                  <a:pt x="203" y="46075"/>
                  <a:pt x="723" y="48564"/>
                </a:cubicBezTo>
                <a:cubicBezTo>
                  <a:pt x="1244" y="51066"/>
                  <a:pt x="2121" y="53123"/>
                  <a:pt x="3378" y="54749"/>
                </a:cubicBezTo>
                <a:cubicBezTo>
                  <a:pt x="4648" y="56362"/>
                  <a:pt x="6387" y="57568"/>
                  <a:pt x="8585" y="58368"/>
                </a:cubicBezTo>
                <a:cubicBezTo>
                  <a:pt x="10807" y="59143"/>
                  <a:pt x="13576" y="59537"/>
                  <a:pt x="16929" y="59537"/>
                </a:cubicBezTo>
                <a:cubicBezTo>
                  <a:pt x="20027" y="59537"/>
                  <a:pt x="22644" y="59067"/>
                  <a:pt x="24739" y="58139"/>
                </a:cubicBezTo>
                <a:cubicBezTo>
                  <a:pt x="26860" y="57225"/>
                  <a:pt x="28524" y="55867"/>
                  <a:pt x="29794" y="54063"/>
                </a:cubicBezTo>
                <a:cubicBezTo>
                  <a:pt x="31038" y="52272"/>
                  <a:pt x="31953" y="50062"/>
                  <a:pt x="32486" y="47472"/>
                </a:cubicBezTo>
                <a:cubicBezTo>
                  <a:pt x="33032" y="44868"/>
                  <a:pt x="33299" y="41871"/>
                  <a:pt x="33273" y="38506"/>
                </a:cubicBezTo>
                <a:cubicBezTo>
                  <a:pt x="33299" y="36614"/>
                  <a:pt x="33210" y="34708"/>
                  <a:pt x="32994" y="32753"/>
                </a:cubicBezTo>
                <a:cubicBezTo>
                  <a:pt x="32778" y="30835"/>
                  <a:pt x="32385" y="28981"/>
                  <a:pt x="31813" y="27240"/>
                </a:cubicBezTo>
                <a:cubicBezTo>
                  <a:pt x="31242" y="25475"/>
                  <a:pt x="30403" y="23914"/>
                  <a:pt x="29311" y="22529"/>
                </a:cubicBezTo>
                <a:cubicBezTo>
                  <a:pt x="28206" y="21145"/>
                  <a:pt x="26784" y="20053"/>
                  <a:pt x="25031" y="19265"/>
                </a:cubicBezTo>
                <a:cubicBezTo>
                  <a:pt x="23266" y="18439"/>
                  <a:pt x="21082" y="18046"/>
                  <a:pt x="18503" y="18020"/>
                </a:cubicBezTo>
                <a:cubicBezTo>
                  <a:pt x="17272" y="18020"/>
                  <a:pt x="16180" y="18135"/>
                  <a:pt x="15202" y="18312"/>
                </a:cubicBezTo>
                <a:lnTo>
                  <a:pt x="12496" y="19341"/>
                </a:lnTo>
                <a:lnTo>
                  <a:pt x="9880" y="21360"/>
                </a:lnTo>
                <a:lnTo>
                  <a:pt x="10591" y="8711"/>
                </a:lnTo>
                <a:lnTo>
                  <a:pt x="30594" y="8711"/>
                </a:lnTo>
                <a:lnTo>
                  <a:pt x="30594" y="0"/>
                </a:lnTo>
                <a:lnTo>
                  <a:pt x="2057" y="0"/>
                </a:lnTo>
                <a:lnTo>
                  <a:pt x="558" y="31076"/>
                </a:lnTo>
                <a:lnTo>
                  <a:pt x="10350" y="3107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3220590" y="7118014"/>
            <a:ext cx="46570" cy="75603"/>
          </a:xfrm>
          <a:custGeom>
            <a:avLst/>
            <a:gdLst>
              <a:gd name="connsiteX0" fmla="*/ 0 w 46570"/>
              <a:gd name="connsiteY0" fmla="*/ 0 h 75603"/>
              <a:gd name="connsiteX1" fmla="*/ 17297 w 46570"/>
              <a:gd name="connsiteY1" fmla="*/ 0 h 75603"/>
              <a:gd name="connsiteX2" fmla="*/ 17297 w 46570"/>
              <a:gd name="connsiteY2" fmla="*/ 55765 h 75603"/>
              <a:gd name="connsiteX3" fmla="*/ 23342 w 46570"/>
              <a:gd name="connsiteY3" fmla="*/ 62344 h 75603"/>
              <a:gd name="connsiteX4" fmla="*/ 29286 w 46570"/>
              <a:gd name="connsiteY4" fmla="*/ 55270 h 75603"/>
              <a:gd name="connsiteX5" fmla="*/ 29286 w 46570"/>
              <a:gd name="connsiteY5" fmla="*/ 0 h 75603"/>
              <a:gd name="connsiteX6" fmla="*/ 46570 w 46570"/>
              <a:gd name="connsiteY6" fmla="*/ 0 h 75603"/>
              <a:gd name="connsiteX7" fmla="*/ 46570 w 46570"/>
              <a:gd name="connsiteY7" fmla="*/ 53479 h 75603"/>
              <a:gd name="connsiteX8" fmla="*/ 23241 w 46570"/>
              <a:gd name="connsiteY8" fmla="*/ 75603 h 75603"/>
              <a:gd name="connsiteX9" fmla="*/ 0 w 46570"/>
              <a:gd name="connsiteY9" fmla="*/ 53479 h 75603"/>
              <a:gd name="connsiteX10" fmla="*/ 0 w 46570"/>
              <a:gd name="connsiteY10" fmla="*/ 0 h 75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46570" h="75603">
                <a:moveTo>
                  <a:pt x="0" y="0"/>
                </a:moveTo>
                <a:lnTo>
                  <a:pt x="17297" y="0"/>
                </a:lnTo>
                <a:lnTo>
                  <a:pt x="17297" y="55765"/>
                </a:lnTo>
                <a:cubicBezTo>
                  <a:pt x="17297" y="59296"/>
                  <a:pt x="18389" y="62344"/>
                  <a:pt x="23342" y="62344"/>
                </a:cubicBezTo>
                <a:cubicBezTo>
                  <a:pt x="27889" y="62344"/>
                  <a:pt x="29286" y="58419"/>
                  <a:pt x="29286" y="55270"/>
                </a:cubicBezTo>
                <a:lnTo>
                  <a:pt x="29286" y="0"/>
                </a:lnTo>
                <a:lnTo>
                  <a:pt x="46570" y="0"/>
                </a:lnTo>
                <a:lnTo>
                  <a:pt x="46570" y="53479"/>
                </a:lnTo>
                <a:cubicBezTo>
                  <a:pt x="46570" y="65988"/>
                  <a:pt x="40970" y="75603"/>
                  <a:pt x="23241" y="75603"/>
                </a:cubicBezTo>
                <a:cubicBezTo>
                  <a:pt x="8559" y="75603"/>
                  <a:pt x="0" y="68630"/>
                  <a:pt x="0" y="53479"/>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2924503" y="7277187"/>
            <a:ext cx="38633" cy="74091"/>
          </a:xfrm>
          <a:custGeom>
            <a:avLst/>
            <a:gdLst>
              <a:gd name="connsiteX0" fmla="*/ 0 w 38633"/>
              <a:gd name="connsiteY0" fmla="*/ 74091 h 74091"/>
              <a:gd name="connsiteX1" fmla="*/ 0 w 38633"/>
              <a:gd name="connsiteY1" fmla="*/ 0 h 74091"/>
              <a:gd name="connsiteX2" fmla="*/ 17386 w 38633"/>
              <a:gd name="connsiteY2" fmla="*/ 0 h 74091"/>
              <a:gd name="connsiteX3" fmla="*/ 17386 w 38633"/>
              <a:gd name="connsiteY3" fmla="*/ 59321 h 74091"/>
              <a:gd name="connsiteX4" fmla="*/ 38633 w 38633"/>
              <a:gd name="connsiteY4" fmla="*/ 59321 h 74091"/>
              <a:gd name="connsiteX5" fmla="*/ 38633 w 38633"/>
              <a:gd name="connsiteY5" fmla="*/ 74091 h 74091"/>
              <a:gd name="connsiteX6" fmla="*/ 0 w 38633"/>
              <a:gd name="connsiteY6"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8633" h="74091">
                <a:moveTo>
                  <a:pt x="0" y="74091"/>
                </a:moveTo>
                <a:lnTo>
                  <a:pt x="0" y="0"/>
                </a:lnTo>
                <a:lnTo>
                  <a:pt x="17386" y="0"/>
                </a:lnTo>
                <a:lnTo>
                  <a:pt x="17386" y="59321"/>
                </a:lnTo>
                <a:lnTo>
                  <a:pt x="38633" y="59321"/>
                </a:lnTo>
                <a:lnTo>
                  <a:pt x="38633"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2969755" y="7277189"/>
            <a:ext cx="17398" cy="74091"/>
          </a:xfrm>
          <a:custGeom>
            <a:avLst/>
            <a:gdLst>
              <a:gd name="connsiteX0" fmla="*/ 8699 w 17398"/>
              <a:gd name="connsiteY0" fmla="*/ 0 h 74091"/>
              <a:gd name="connsiteX1" fmla="*/ 8699 w 17398"/>
              <a:gd name="connsiteY1" fmla="*/ 74091 h 74091"/>
            </a:gdLst>
            <a:ahLst/>
            <a:cxnLst>
              <a:cxn ang="0">
                <a:pos x="connsiteX0" y="connsiteY0"/>
              </a:cxn>
              <a:cxn ang="1">
                <a:pos x="connsiteX1" y="connsiteY1"/>
              </a:cxn>
            </a:cxnLst>
            <a:rect l="l" t="t" r="r" b="b"/>
            <a:pathLst>
              <a:path w="17398" h="74091">
                <a:moveTo>
                  <a:pt x="8699" y="0"/>
                </a:moveTo>
                <a:lnTo>
                  <a:pt x="8699" y="74091"/>
                </a:lnTo>
              </a:path>
            </a:pathLst>
          </a:custGeom>
          <a:ln w="12700">
            <a:solidFill>
              <a:srgbClr val="0079C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6" name="Freeform 3"/>
          <p:cNvSpPr/>
          <p:nvPr/>
        </p:nvSpPr>
        <p:spPr>
          <a:xfrm>
            <a:off x="2993671" y="7275432"/>
            <a:ext cx="45021" cy="77596"/>
          </a:xfrm>
          <a:custGeom>
            <a:avLst/>
            <a:gdLst>
              <a:gd name="connsiteX0" fmla="*/ 16129 w 45021"/>
              <a:gd name="connsiteY0" fmla="*/ 51028 h 77596"/>
              <a:gd name="connsiteX1" fmla="*/ 16129 w 45021"/>
              <a:gd name="connsiteY1" fmla="*/ 56248 h 77596"/>
              <a:gd name="connsiteX2" fmla="*/ 23075 w 45021"/>
              <a:gd name="connsiteY2" fmla="*/ 64249 h 77596"/>
              <a:gd name="connsiteX3" fmla="*/ 28905 w 45021"/>
              <a:gd name="connsiteY3" fmla="*/ 56845 h 77596"/>
              <a:gd name="connsiteX4" fmla="*/ 19215 w 45021"/>
              <a:gd name="connsiteY4" fmla="*/ 45504 h 77596"/>
              <a:gd name="connsiteX5" fmla="*/ 6057 w 45021"/>
              <a:gd name="connsiteY5" fmla="*/ 35852 h 77596"/>
              <a:gd name="connsiteX6" fmla="*/ 1016 w 45021"/>
              <a:gd name="connsiteY6" fmla="*/ 21056 h 77596"/>
              <a:gd name="connsiteX7" fmla="*/ 22885 w 45021"/>
              <a:gd name="connsiteY7" fmla="*/ 0 h 77596"/>
              <a:gd name="connsiteX8" fmla="*/ 44919 w 45021"/>
              <a:gd name="connsiteY8" fmla="*/ 24003 h 77596"/>
              <a:gd name="connsiteX9" fmla="*/ 28905 w 45021"/>
              <a:gd name="connsiteY9" fmla="*/ 24003 h 77596"/>
              <a:gd name="connsiteX10" fmla="*/ 23177 w 45021"/>
              <a:gd name="connsiteY10" fmla="*/ 13348 h 77596"/>
              <a:gd name="connsiteX11" fmla="*/ 17157 w 45021"/>
              <a:gd name="connsiteY11" fmla="*/ 18288 h 77596"/>
              <a:gd name="connsiteX12" fmla="*/ 22377 w 45021"/>
              <a:gd name="connsiteY12" fmla="*/ 27355 h 77596"/>
              <a:gd name="connsiteX13" fmla="*/ 38595 w 45021"/>
              <a:gd name="connsiteY13" fmla="*/ 37807 h 77596"/>
              <a:gd name="connsiteX14" fmla="*/ 45021 w 45021"/>
              <a:gd name="connsiteY14" fmla="*/ 55486 h 77596"/>
              <a:gd name="connsiteX15" fmla="*/ 22669 w 45021"/>
              <a:gd name="connsiteY15" fmla="*/ 77596 h 77596"/>
              <a:gd name="connsiteX16" fmla="*/ 0 w 45021"/>
              <a:gd name="connsiteY16" fmla="*/ 58915 h 77596"/>
              <a:gd name="connsiteX17" fmla="*/ 0 w 45021"/>
              <a:gd name="connsiteY17" fmla="*/ 51028 h 77596"/>
              <a:gd name="connsiteX18" fmla="*/ 16129 w 45021"/>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21" h="77596">
                <a:moveTo>
                  <a:pt x="16129" y="51028"/>
                </a:moveTo>
                <a:lnTo>
                  <a:pt x="16129" y="56248"/>
                </a:lnTo>
                <a:cubicBezTo>
                  <a:pt x="16129" y="60490"/>
                  <a:pt x="17526" y="64249"/>
                  <a:pt x="23075" y="64249"/>
                </a:cubicBezTo>
                <a:cubicBezTo>
                  <a:pt x="27127" y="64249"/>
                  <a:pt x="28905" y="60591"/>
                  <a:pt x="28905" y="56845"/>
                </a:cubicBezTo>
                <a:cubicBezTo>
                  <a:pt x="28905" y="50622"/>
                  <a:pt x="23774" y="48273"/>
                  <a:pt x="19215" y="45504"/>
                </a:cubicBezTo>
                <a:cubicBezTo>
                  <a:pt x="13881" y="42443"/>
                  <a:pt x="9334" y="39585"/>
                  <a:pt x="6057" y="35852"/>
                </a:cubicBezTo>
                <a:cubicBezTo>
                  <a:pt x="2895" y="32092"/>
                  <a:pt x="1016" y="27558"/>
                  <a:pt x="1016" y="21056"/>
                </a:cubicBezTo>
                <a:cubicBezTo>
                  <a:pt x="1016" y="7125"/>
                  <a:pt x="9423" y="0"/>
                  <a:pt x="22885" y="0"/>
                </a:cubicBezTo>
                <a:cubicBezTo>
                  <a:pt x="37985" y="0"/>
                  <a:pt x="45694" y="10083"/>
                  <a:pt x="44919" y="24003"/>
                </a:cubicBezTo>
                <a:lnTo>
                  <a:pt x="28905" y="24003"/>
                </a:lnTo>
                <a:cubicBezTo>
                  <a:pt x="28714" y="19660"/>
                  <a:pt x="28905" y="13754"/>
                  <a:pt x="23177" y="13348"/>
                </a:cubicBezTo>
                <a:cubicBezTo>
                  <a:pt x="19608" y="13068"/>
                  <a:pt x="17551" y="15037"/>
                  <a:pt x="17157" y="18288"/>
                </a:cubicBezTo>
                <a:cubicBezTo>
                  <a:pt x="16649" y="22732"/>
                  <a:pt x="18923" y="24993"/>
                  <a:pt x="22377" y="27355"/>
                </a:cubicBezTo>
                <a:cubicBezTo>
                  <a:pt x="28905" y="31508"/>
                  <a:pt x="34544" y="34061"/>
                  <a:pt x="38595" y="37807"/>
                </a:cubicBezTo>
                <a:cubicBezTo>
                  <a:pt x="42634" y="41567"/>
                  <a:pt x="45021" y="46507"/>
                  <a:pt x="45021" y="55486"/>
                </a:cubicBezTo>
                <a:cubicBezTo>
                  <a:pt x="45021" y="69697"/>
                  <a:pt x="37122" y="77596"/>
                  <a:pt x="22669" y="77596"/>
                </a:cubicBezTo>
                <a:cubicBezTo>
                  <a:pt x="6730" y="77596"/>
                  <a:pt x="0" y="68707"/>
                  <a:pt x="0" y="58915"/>
                </a:cubicBezTo>
                <a:lnTo>
                  <a:pt x="0" y="51028"/>
                </a:lnTo>
                <a:lnTo>
                  <a:pt x="16129"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Freeform 3"/>
          <p:cNvSpPr/>
          <p:nvPr/>
        </p:nvSpPr>
        <p:spPr>
          <a:xfrm>
            <a:off x="3043696" y="7277199"/>
            <a:ext cx="45046" cy="74091"/>
          </a:xfrm>
          <a:custGeom>
            <a:avLst/>
            <a:gdLst>
              <a:gd name="connsiteX0" fmla="*/ 0 w 45046"/>
              <a:gd name="connsiteY0" fmla="*/ 0 h 74091"/>
              <a:gd name="connsiteX1" fmla="*/ 45046 w 45046"/>
              <a:gd name="connsiteY1" fmla="*/ 0 h 74091"/>
              <a:gd name="connsiteX2" fmla="*/ 45046 w 45046"/>
              <a:gd name="connsiteY2" fmla="*/ 14770 h 74091"/>
              <a:gd name="connsiteX3" fmla="*/ 31013 w 45046"/>
              <a:gd name="connsiteY3" fmla="*/ 14770 h 74091"/>
              <a:gd name="connsiteX4" fmla="*/ 31013 w 45046"/>
              <a:gd name="connsiteY4" fmla="*/ 74091 h 74091"/>
              <a:gd name="connsiteX5" fmla="*/ 13627 w 45046"/>
              <a:gd name="connsiteY5" fmla="*/ 74091 h 74091"/>
              <a:gd name="connsiteX6" fmla="*/ 13627 w 45046"/>
              <a:gd name="connsiteY6" fmla="*/ 14770 h 74091"/>
              <a:gd name="connsiteX7" fmla="*/ 0 w 45046"/>
              <a:gd name="connsiteY7" fmla="*/ 14770 h 74091"/>
              <a:gd name="connsiteX8" fmla="*/ 0 w 45046"/>
              <a:gd name="connsiteY8" fmla="*/ 0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046" h="74091">
                <a:moveTo>
                  <a:pt x="0" y="0"/>
                </a:moveTo>
                <a:lnTo>
                  <a:pt x="45046" y="0"/>
                </a:lnTo>
                <a:lnTo>
                  <a:pt x="45046" y="14770"/>
                </a:lnTo>
                <a:lnTo>
                  <a:pt x="31013" y="14770"/>
                </a:lnTo>
                <a:lnTo>
                  <a:pt x="31013" y="74091"/>
                </a:lnTo>
                <a:lnTo>
                  <a:pt x="13627" y="74091"/>
                </a:lnTo>
                <a:lnTo>
                  <a:pt x="13627" y="14770"/>
                </a:lnTo>
                <a:lnTo>
                  <a:pt x="0" y="14770"/>
                </a:ln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3095470" y="7277187"/>
            <a:ext cx="40995" cy="74091"/>
          </a:xfrm>
          <a:custGeom>
            <a:avLst/>
            <a:gdLst>
              <a:gd name="connsiteX0" fmla="*/ 0 w 40995"/>
              <a:gd name="connsiteY0" fmla="*/ 74091 h 74091"/>
              <a:gd name="connsiteX1" fmla="*/ 0 w 40995"/>
              <a:gd name="connsiteY1" fmla="*/ 0 h 74091"/>
              <a:gd name="connsiteX2" fmla="*/ 39814 w 40995"/>
              <a:gd name="connsiteY2" fmla="*/ 0 h 74091"/>
              <a:gd name="connsiteX3" fmla="*/ 39814 w 40995"/>
              <a:gd name="connsiteY3" fmla="*/ 14769 h 74091"/>
              <a:gd name="connsiteX4" fmla="*/ 17398 w 40995"/>
              <a:gd name="connsiteY4" fmla="*/ 14769 h 74091"/>
              <a:gd name="connsiteX5" fmla="*/ 17398 w 40995"/>
              <a:gd name="connsiteY5" fmla="*/ 28523 h 74091"/>
              <a:gd name="connsiteX6" fmla="*/ 39128 w 40995"/>
              <a:gd name="connsiteY6" fmla="*/ 28523 h 74091"/>
              <a:gd name="connsiteX7" fmla="*/ 39128 w 40995"/>
              <a:gd name="connsiteY7" fmla="*/ 43294 h 74091"/>
              <a:gd name="connsiteX8" fmla="*/ 17398 w 40995"/>
              <a:gd name="connsiteY8" fmla="*/ 43294 h 74091"/>
              <a:gd name="connsiteX9" fmla="*/ 17398 w 40995"/>
              <a:gd name="connsiteY9" fmla="*/ 59321 h 74091"/>
              <a:gd name="connsiteX10" fmla="*/ 40995 w 40995"/>
              <a:gd name="connsiteY10" fmla="*/ 59321 h 74091"/>
              <a:gd name="connsiteX11" fmla="*/ 40995 w 40995"/>
              <a:gd name="connsiteY11" fmla="*/ 74091 h 74091"/>
              <a:gd name="connsiteX12" fmla="*/ 0 w 40995"/>
              <a:gd name="connsiteY12"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0995" h="74091">
                <a:moveTo>
                  <a:pt x="0" y="74091"/>
                </a:moveTo>
                <a:lnTo>
                  <a:pt x="0" y="0"/>
                </a:lnTo>
                <a:lnTo>
                  <a:pt x="39814" y="0"/>
                </a:lnTo>
                <a:lnTo>
                  <a:pt x="39814" y="14769"/>
                </a:lnTo>
                <a:lnTo>
                  <a:pt x="17398" y="14769"/>
                </a:lnTo>
                <a:lnTo>
                  <a:pt x="17398" y="28523"/>
                </a:lnTo>
                <a:lnTo>
                  <a:pt x="39128" y="28523"/>
                </a:lnTo>
                <a:lnTo>
                  <a:pt x="39128" y="43294"/>
                </a:lnTo>
                <a:lnTo>
                  <a:pt x="17398" y="43294"/>
                </a:lnTo>
                <a:lnTo>
                  <a:pt x="17398" y="59321"/>
                </a:lnTo>
                <a:lnTo>
                  <a:pt x="40995" y="59321"/>
                </a:lnTo>
                <a:lnTo>
                  <a:pt x="40995"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3274926" y="7116149"/>
            <a:ext cx="45008" cy="77596"/>
          </a:xfrm>
          <a:custGeom>
            <a:avLst/>
            <a:gdLst>
              <a:gd name="connsiteX0" fmla="*/ 16141 w 45008"/>
              <a:gd name="connsiteY0" fmla="*/ 51028 h 77596"/>
              <a:gd name="connsiteX1" fmla="*/ 16141 w 45008"/>
              <a:gd name="connsiteY1" fmla="*/ 56260 h 77596"/>
              <a:gd name="connsiteX2" fmla="*/ 23063 w 45008"/>
              <a:gd name="connsiteY2" fmla="*/ 64249 h 77596"/>
              <a:gd name="connsiteX3" fmla="*/ 28905 w 45008"/>
              <a:gd name="connsiteY3" fmla="*/ 56845 h 77596"/>
              <a:gd name="connsiteX4" fmla="*/ 19215 w 45008"/>
              <a:gd name="connsiteY4" fmla="*/ 45504 h 77596"/>
              <a:gd name="connsiteX5" fmla="*/ 6057 w 45008"/>
              <a:gd name="connsiteY5" fmla="*/ 35852 h 77596"/>
              <a:gd name="connsiteX6" fmla="*/ 1003 w 45008"/>
              <a:gd name="connsiteY6" fmla="*/ 21069 h 77596"/>
              <a:gd name="connsiteX7" fmla="*/ 22872 w 45008"/>
              <a:gd name="connsiteY7" fmla="*/ 0 h 77596"/>
              <a:gd name="connsiteX8" fmla="*/ 44907 w 45008"/>
              <a:gd name="connsiteY8" fmla="*/ 24003 h 77596"/>
              <a:gd name="connsiteX9" fmla="*/ 28905 w 45008"/>
              <a:gd name="connsiteY9" fmla="*/ 24003 h 77596"/>
              <a:gd name="connsiteX10" fmla="*/ 23177 w 45008"/>
              <a:gd name="connsiteY10" fmla="*/ 13360 h 77596"/>
              <a:gd name="connsiteX11" fmla="*/ 17145 w 45008"/>
              <a:gd name="connsiteY11" fmla="*/ 18288 h 77596"/>
              <a:gd name="connsiteX12" fmla="*/ 22390 w 45008"/>
              <a:gd name="connsiteY12" fmla="*/ 27381 h 77596"/>
              <a:gd name="connsiteX13" fmla="*/ 38582 w 45008"/>
              <a:gd name="connsiteY13" fmla="*/ 37807 h 77596"/>
              <a:gd name="connsiteX14" fmla="*/ 45008 w 45008"/>
              <a:gd name="connsiteY14" fmla="*/ 55473 h 77596"/>
              <a:gd name="connsiteX15" fmla="*/ 22669 w 45008"/>
              <a:gd name="connsiteY15" fmla="*/ 77596 h 77596"/>
              <a:gd name="connsiteX16" fmla="*/ 0 w 45008"/>
              <a:gd name="connsiteY16" fmla="*/ 58915 h 77596"/>
              <a:gd name="connsiteX17" fmla="*/ 0 w 45008"/>
              <a:gd name="connsiteY17" fmla="*/ 51028 h 77596"/>
              <a:gd name="connsiteX18" fmla="*/ 16141 w 45008"/>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08" h="77596">
                <a:moveTo>
                  <a:pt x="16141" y="51028"/>
                </a:moveTo>
                <a:lnTo>
                  <a:pt x="16141" y="56260"/>
                </a:lnTo>
                <a:cubicBezTo>
                  <a:pt x="16141" y="60490"/>
                  <a:pt x="17513" y="64249"/>
                  <a:pt x="23063" y="64249"/>
                </a:cubicBezTo>
                <a:cubicBezTo>
                  <a:pt x="27114" y="64249"/>
                  <a:pt x="28905" y="60604"/>
                  <a:pt x="28905" y="56845"/>
                </a:cubicBezTo>
                <a:cubicBezTo>
                  <a:pt x="28905" y="50647"/>
                  <a:pt x="23761" y="48273"/>
                  <a:pt x="19215" y="45504"/>
                </a:cubicBezTo>
                <a:cubicBezTo>
                  <a:pt x="13880" y="42443"/>
                  <a:pt x="9321" y="39598"/>
                  <a:pt x="6057" y="35852"/>
                </a:cubicBezTo>
                <a:cubicBezTo>
                  <a:pt x="2882" y="32092"/>
                  <a:pt x="1003" y="27558"/>
                  <a:pt x="1003" y="21069"/>
                </a:cubicBezTo>
                <a:cubicBezTo>
                  <a:pt x="1003" y="7125"/>
                  <a:pt x="9410" y="0"/>
                  <a:pt x="22872" y="0"/>
                </a:cubicBezTo>
                <a:cubicBezTo>
                  <a:pt x="37985" y="0"/>
                  <a:pt x="45707" y="10096"/>
                  <a:pt x="44907" y="24003"/>
                </a:cubicBezTo>
                <a:lnTo>
                  <a:pt x="28905" y="24003"/>
                </a:lnTo>
                <a:cubicBezTo>
                  <a:pt x="28702" y="19672"/>
                  <a:pt x="28905" y="13754"/>
                  <a:pt x="23177" y="13360"/>
                </a:cubicBezTo>
                <a:cubicBezTo>
                  <a:pt x="19608" y="13068"/>
                  <a:pt x="17538" y="15037"/>
                  <a:pt x="17145" y="18288"/>
                </a:cubicBezTo>
                <a:cubicBezTo>
                  <a:pt x="16649" y="22720"/>
                  <a:pt x="18922" y="24993"/>
                  <a:pt x="22390" y="27381"/>
                </a:cubicBezTo>
                <a:cubicBezTo>
                  <a:pt x="28905" y="31508"/>
                  <a:pt x="34531" y="34061"/>
                  <a:pt x="38582" y="37807"/>
                </a:cubicBezTo>
                <a:cubicBezTo>
                  <a:pt x="42633" y="41579"/>
                  <a:pt x="45008" y="46507"/>
                  <a:pt x="45008" y="55473"/>
                </a:cubicBezTo>
                <a:cubicBezTo>
                  <a:pt x="45008" y="69684"/>
                  <a:pt x="37083" y="77596"/>
                  <a:pt x="22669" y="77596"/>
                </a:cubicBezTo>
                <a:cubicBezTo>
                  <a:pt x="6730"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Freeform 3"/>
          <p:cNvSpPr/>
          <p:nvPr/>
        </p:nvSpPr>
        <p:spPr>
          <a:xfrm>
            <a:off x="2989187" y="7038392"/>
            <a:ext cx="70967" cy="115354"/>
          </a:xfrm>
          <a:custGeom>
            <a:avLst/>
            <a:gdLst>
              <a:gd name="connsiteX0" fmla="*/ 0 w 70967"/>
              <a:gd name="connsiteY0" fmla="*/ 0 h 115354"/>
              <a:gd name="connsiteX1" fmla="*/ 26403 w 70967"/>
              <a:gd name="connsiteY1" fmla="*/ 0 h 115354"/>
              <a:gd name="connsiteX2" fmla="*/ 26403 w 70967"/>
              <a:gd name="connsiteY2" fmla="*/ 84988 h 115354"/>
              <a:gd name="connsiteX3" fmla="*/ 35560 w 70967"/>
              <a:gd name="connsiteY3" fmla="*/ 95046 h 115354"/>
              <a:gd name="connsiteX4" fmla="*/ 44589 w 70967"/>
              <a:gd name="connsiteY4" fmla="*/ 84251 h 115354"/>
              <a:gd name="connsiteX5" fmla="*/ 44589 w 70967"/>
              <a:gd name="connsiteY5" fmla="*/ 0 h 115354"/>
              <a:gd name="connsiteX6" fmla="*/ 70967 w 70967"/>
              <a:gd name="connsiteY6" fmla="*/ 0 h 115354"/>
              <a:gd name="connsiteX7" fmla="*/ 70967 w 70967"/>
              <a:gd name="connsiteY7" fmla="*/ 81546 h 115354"/>
              <a:gd name="connsiteX8" fmla="*/ 35420 w 70967"/>
              <a:gd name="connsiteY8" fmla="*/ 115354 h 115354"/>
              <a:gd name="connsiteX9" fmla="*/ 0 w 70967"/>
              <a:gd name="connsiteY9" fmla="*/ 81546 h 115354"/>
              <a:gd name="connsiteX10" fmla="*/ 0 w 70967"/>
              <a:gd name="connsiteY10" fmla="*/ 0 h 1153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0967" h="115354">
                <a:moveTo>
                  <a:pt x="0" y="0"/>
                </a:moveTo>
                <a:lnTo>
                  <a:pt x="26403" y="0"/>
                </a:lnTo>
                <a:lnTo>
                  <a:pt x="26403" y="84988"/>
                </a:lnTo>
                <a:cubicBezTo>
                  <a:pt x="26403" y="90398"/>
                  <a:pt x="28041" y="95046"/>
                  <a:pt x="35560" y="95046"/>
                </a:cubicBezTo>
                <a:cubicBezTo>
                  <a:pt x="42468" y="95046"/>
                  <a:pt x="44589" y="89065"/>
                  <a:pt x="44589" y="84251"/>
                </a:cubicBezTo>
                <a:lnTo>
                  <a:pt x="44589" y="0"/>
                </a:lnTo>
                <a:lnTo>
                  <a:pt x="70967" y="0"/>
                </a:lnTo>
                <a:lnTo>
                  <a:pt x="70967" y="81546"/>
                </a:lnTo>
                <a:cubicBezTo>
                  <a:pt x="70967" y="100621"/>
                  <a:pt x="62420" y="115354"/>
                  <a:pt x="35420" y="115354"/>
                </a:cubicBezTo>
                <a:cubicBezTo>
                  <a:pt x="13055" y="115354"/>
                  <a:pt x="0" y="104685"/>
                  <a:pt x="0" y="81546"/>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Freeform 3"/>
          <p:cNvSpPr/>
          <p:nvPr/>
        </p:nvSpPr>
        <p:spPr>
          <a:xfrm>
            <a:off x="3070541" y="7079120"/>
            <a:ext cx="58673" cy="112738"/>
          </a:xfrm>
          <a:custGeom>
            <a:avLst/>
            <a:gdLst>
              <a:gd name="connsiteX0" fmla="*/ 0 w 58673"/>
              <a:gd name="connsiteY0" fmla="*/ 112738 h 112738"/>
              <a:gd name="connsiteX1" fmla="*/ 0 w 58673"/>
              <a:gd name="connsiteY1" fmla="*/ 0 h 112738"/>
              <a:gd name="connsiteX2" fmla="*/ 26390 w 58673"/>
              <a:gd name="connsiteY2" fmla="*/ 0 h 112738"/>
              <a:gd name="connsiteX3" fmla="*/ 26390 w 58673"/>
              <a:gd name="connsiteY3" fmla="*/ 90157 h 112738"/>
              <a:gd name="connsiteX4" fmla="*/ 58673 w 58673"/>
              <a:gd name="connsiteY4" fmla="*/ 90157 h 112738"/>
              <a:gd name="connsiteX5" fmla="*/ 58673 w 58673"/>
              <a:gd name="connsiteY5" fmla="*/ 112738 h 112738"/>
              <a:gd name="connsiteX6" fmla="*/ 0 w 58673"/>
              <a:gd name="connsiteY6" fmla="*/ 112738 h 112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58673" h="112738">
                <a:moveTo>
                  <a:pt x="0" y="112738"/>
                </a:moveTo>
                <a:lnTo>
                  <a:pt x="0" y="0"/>
                </a:lnTo>
                <a:lnTo>
                  <a:pt x="26390" y="0"/>
                </a:lnTo>
                <a:lnTo>
                  <a:pt x="26390" y="90157"/>
                </a:lnTo>
                <a:lnTo>
                  <a:pt x="58673" y="90157"/>
                </a:lnTo>
                <a:lnTo>
                  <a:pt x="58673" y="112738"/>
                </a:lnTo>
                <a:lnTo>
                  <a:pt x="0" y="11273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Freeform 3"/>
          <p:cNvSpPr/>
          <p:nvPr/>
        </p:nvSpPr>
        <p:spPr>
          <a:xfrm>
            <a:off x="2849932" y="7116327"/>
            <a:ext cx="47142" cy="77418"/>
          </a:xfrm>
          <a:custGeom>
            <a:avLst/>
            <a:gdLst>
              <a:gd name="connsiteX0" fmla="*/ 29476 w 47142"/>
              <a:gd name="connsiteY0" fmla="*/ 27596 h 77418"/>
              <a:gd name="connsiteX1" fmla="*/ 29476 w 47142"/>
              <a:gd name="connsiteY1" fmla="*/ 22885 h 77418"/>
              <a:gd name="connsiteX2" fmla="*/ 24015 w 47142"/>
              <a:gd name="connsiteY2" fmla="*/ 13334 h 77418"/>
              <a:gd name="connsiteX3" fmla="*/ 17335 w 47142"/>
              <a:gd name="connsiteY3" fmla="*/ 21005 h 77418"/>
              <a:gd name="connsiteX4" fmla="*/ 17221 w 47142"/>
              <a:gd name="connsiteY4" fmla="*/ 57505 h 77418"/>
              <a:gd name="connsiteX5" fmla="*/ 23418 w 47142"/>
              <a:gd name="connsiteY5" fmla="*/ 64083 h 77418"/>
              <a:gd name="connsiteX6" fmla="*/ 29832 w 47142"/>
              <a:gd name="connsiteY6" fmla="*/ 53466 h 77418"/>
              <a:gd name="connsiteX7" fmla="*/ 29832 w 47142"/>
              <a:gd name="connsiteY7" fmla="*/ 46786 h 77418"/>
              <a:gd name="connsiteX8" fmla="*/ 47142 w 47142"/>
              <a:gd name="connsiteY8" fmla="*/ 46786 h 77418"/>
              <a:gd name="connsiteX9" fmla="*/ 47142 w 47142"/>
              <a:gd name="connsiteY9" fmla="*/ 55841 h 77418"/>
              <a:gd name="connsiteX10" fmla="*/ 22123 w 47142"/>
              <a:gd name="connsiteY10" fmla="*/ 77418 h 77418"/>
              <a:gd name="connsiteX11" fmla="*/ 0 w 47142"/>
              <a:gd name="connsiteY11" fmla="*/ 53860 h 77418"/>
              <a:gd name="connsiteX12" fmla="*/ 0 w 47142"/>
              <a:gd name="connsiteY12" fmla="*/ 23570 h 77418"/>
              <a:gd name="connsiteX13" fmla="*/ 23202 w 47142"/>
              <a:gd name="connsiteY13" fmla="*/ 0 h 77418"/>
              <a:gd name="connsiteX14" fmla="*/ 46786 w 47142"/>
              <a:gd name="connsiteY14" fmla="*/ 21424 h 77418"/>
              <a:gd name="connsiteX15" fmla="*/ 46786 w 47142"/>
              <a:gd name="connsiteY15" fmla="*/ 27596 h 77418"/>
              <a:gd name="connsiteX16" fmla="*/ 29476 w 47142"/>
              <a:gd name="connsiteY16" fmla="*/ 27596 h 774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47142" h="77418">
                <a:moveTo>
                  <a:pt x="29476" y="27596"/>
                </a:moveTo>
                <a:lnTo>
                  <a:pt x="29476" y="22885"/>
                </a:lnTo>
                <a:cubicBezTo>
                  <a:pt x="29476" y="16598"/>
                  <a:pt x="27216" y="13334"/>
                  <a:pt x="24015" y="13334"/>
                </a:cubicBezTo>
                <a:cubicBezTo>
                  <a:pt x="18592" y="13245"/>
                  <a:pt x="17335" y="16205"/>
                  <a:pt x="17335" y="21005"/>
                </a:cubicBezTo>
                <a:lnTo>
                  <a:pt x="17221" y="57505"/>
                </a:lnTo>
                <a:cubicBezTo>
                  <a:pt x="17221" y="61645"/>
                  <a:pt x="18897" y="64083"/>
                  <a:pt x="23418" y="64083"/>
                </a:cubicBezTo>
                <a:cubicBezTo>
                  <a:pt x="29324" y="64083"/>
                  <a:pt x="29832" y="58000"/>
                  <a:pt x="29832" y="53466"/>
                </a:cubicBezTo>
                <a:lnTo>
                  <a:pt x="29832" y="46786"/>
                </a:lnTo>
                <a:lnTo>
                  <a:pt x="47142" y="46786"/>
                </a:lnTo>
                <a:lnTo>
                  <a:pt x="47142" y="55841"/>
                </a:lnTo>
                <a:cubicBezTo>
                  <a:pt x="47142" y="68541"/>
                  <a:pt x="39865" y="77418"/>
                  <a:pt x="22123" y="77418"/>
                </a:cubicBezTo>
                <a:cubicBezTo>
                  <a:pt x="6210" y="77418"/>
                  <a:pt x="0" y="68922"/>
                  <a:pt x="0" y="53860"/>
                </a:cubicBezTo>
                <a:lnTo>
                  <a:pt x="0" y="23570"/>
                </a:lnTo>
                <a:cubicBezTo>
                  <a:pt x="0" y="7530"/>
                  <a:pt x="7391" y="0"/>
                  <a:pt x="23202" y="0"/>
                </a:cubicBezTo>
                <a:cubicBezTo>
                  <a:pt x="37947" y="0"/>
                  <a:pt x="46786" y="6324"/>
                  <a:pt x="46786" y="21424"/>
                </a:cubicBezTo>
                <a:lnTo>
                  <a:pt x="46786" y="27596"/>
                </a:lnTo>
                <a:lnTo>
                  <a:pt x="29476" y="2759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Freeform 3"/>
          <p:cNvSpPr/>
          <p:nvPr/>
        </p:nvSpPr>
        <p:spPr>
          <a:xfrm>
            <a:off x="5520953" y="7118014"/>
            <a:ext cx="46558" cy="75603"/>
          </a:xfrm>
          <a:custGeom>
            <a:avLst/>
            <a:gdLst>
              <a:gd name="connsiteX0" fmla="*/ 0 w 46558"/>
              <a:gd name="connsiteY0" fmla="*/ 0 h 75603"/>
              <a:gd name="connsiteX1" fmla="*/ 17284 w 46558"/>
              <a:gd name="connsiteY1" fmla="*/ 0 h 75603"/>
              <a:gd name="connsiteX2" fmla="*/ 17284 w 46558"/>
              <a:gd name="connsiteY2" fmla="*/ 55765 h 75603"/>
              <a:gd name="connsiteX3" fmla="*/ 23329 w 46558"/>
              <a:gd name="connsiteY3" fmla="*/ 62344 h 75603"/>
              <a:gd name="connsiteX4" fmla="*/ 29273 w 46558"/>
              <a:gd name="connsiteY4" fmla="*/ 55270 h 75603"/>
              <a:gd name="connsiteX5" fmla="*/ 29273 w 46558"/>
              <a:gd name="connsiteY5" fmla="*/ 0 h 75603"/>
              <a:gd name="connsiteX6" fmla="*/ 46558 w 46558"/>
              <a:gd name="connsiteY6" fmla="*/ 0 h 75603"/>
              <a:gd name="connsiteX7" fmla="*/ 46558 w 46558"/>
              <a:gd name="connsiteY7" fmla="*/ 53479 h 75603"/>
              <a:gd name="connsiteX8" fmla="*/ 23240 w 46558"/>
              <a:gd name="connsiteY8" fmla="*/ 75603 h 75603"/>
              <a:gd name="connsiteX9" fmla="*/ 0 w 46558"/>
              <a:gd name="connsiteY9" fmla="*/ 53479 h 75603"/>
              <a:gd name="connsiteX10" fmla="*/ 0 w 46558"/>
              <a:gd name="connsiteY10" fmla="*/ 0 h 75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46558" h="75603">
                <a:moveTo>
                  <a:pt x="0" y="0"/>
                </a:moveTo>
                <a:lnTo>
                  <a:pt x="17284" y="0"/>
                </a:lnTo>
                <a:lnTo>
                  <a:pt x="17284" y="55765"/>
                </a:lnTo>
                <a:cubicBezTo>
                  <a:pt x="17284" y="59296"/>
                  <a:pt x="18376" y="62344"/>
                  <a:pt x="23329" y="62344"/>
                </a:cubicBezTo>
                <a:cubicBezTo>
                  <a:pt x="27889" y="62344"/>
                  <a:pt x="29273" y="58419"/>
                  <a:pt x="29273" y="55270"/>
                </a:cubicBezTo>
                <a:lnTo>
                  <a:pt x="29273" y="0"/>
                </a:lnTo>
                <a:lnTo>
                  <a:pt x="46558" y="0"/>
                </a:lnTo>
                <a:lnTo>
                  <a:pt x="46558" y="53479"/>
                </a:lnTo>
                <a:cubicBezTo>
                  <a:pt x="46558" y="65988"/>
                  <a:pt x="40982" y="75603"/>
                  <a:pt x="23240" y="75603"/>
                </a:cubicBezTo>
                <a:cubicBezTo>
                  <a:pt x="8534" y="75603"/>
                  <a:pt x="0" y="68630"/>
                  <a:pt x="0" y="53479"/>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Freeform 3"/>
          <p:cNvSpPr/>
          <p:nvPr/>
        </p:nvSpPr>
        <p:spPr>
          <a:xfrm>
            <a:off x="5224841" y="7277187"/>
            <a:ext cx="38646" cy="74091"/>
          </a:xfrm>
          <a:custGeom>
            <a:avLst/>
            <a:gdLst>
              <a:gd name="connsiteX0" fmla="*/ 0 w 38646"/>
              <a:gd name="connsiteY0" fmla="*/ 74091 h 74091"/>
              <a:gd name="connsiteX1" fmla="*/ 0 w 38646"/>
              <a:gd name="connsiteY1" fmla="*/ 0 h 74091"/>
              <a:gd name="connsiteX2" fmla="*/ 17411 w 38646"/>
              <a:gd name="connsiteY2" fmla="*/ 0 h 74091"/>
              <a:gd name="connsiteX3" fmla="*/ 17411 w 38646"/>
              <a:gd name="connsiteY3" fmla="*/ 59321 h 74091"/>
              <a:gd name="connsiteX4" fmla="*/ 38646 w 38646"/>
              <a:gd name="connsiteY4" fmla="*/ 59321 h 74091"/>
              <a:gd name="connsiteX5" fmla="*/ 38646 w 38646"/>
              <a:gd name="connsiteY5" fmla="*/ 74091 h 74091"/>
              <a:gd name="connsiteX6" fmla="*/ 0 w 38646"/>
              <a:gd name="connsiteY6"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8646" h="74091">
                <a:moveTo>
                  <a:pt x="0" y="74091"/>
                </a:moveTo>
                <a:lnTo>
                  <a:pt x="0" y="0"/>
                </a:lnTo>
                <a:lnTo>
                  <a:pt x="17411" y="0"/>
                </a:lnTo>
                <a:lnTo>
                  <a:pt x="17411" y="59321"/>
                </a:lnTo>
                <a:lnTo>
                  <a:pt x="38646" y="59321"/>
                </a:lnTo>
                <a:lnTo>
                  <a:pt x="38646"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Freeform 3"/>
          <p:cNvSpPr/>
          <p:nvPr/>
        </p:nvSpPr>
        <p:spPr>
          <a:xfrm>
            <a:off x="5270106" y="7277189"/>
            <a:ext cx="17398" cy="74091"/>
          </a:xfrm>
          <a:custGeom>
            <a:avLst/>
            <a:gdLst>
              <a:gd name="connsiteX0" fmla="*/ 8699 w 17398"/>
              <a:gd name="connsiteY0" fmla="*/ 0 h 74091"/>
              <a:gd name="connsiteX1" fmla="*/ 8699 w 17398"/>
              <a:gd name="connsiteY1" fmla="*/ 74091 h 74091"/>
            </a:gdLst>
            <a:ahLst/>
            <a:cxnLst>
              <a:cxn ang="0">
                <a:pos x="connsiteX0" y="connsiteY0"/>
              </a:cxn>
              <a:cxn ang="1">
                <a:pos x="connsiteX1" y="connsiteY1"/>
              </a:cxn>
            </a:cxnLst>
            <a:rect l="l" t="t" r="r" b="b"/>
            <a:pathLst>
              <a:path w="17398" h="74091">
                <a:moveTo>
                  <a:pt x="8699" y="0"/>
                </a:moveTo>
                <a:lnTo>
                  <a:pt x="8699" y="74091"/>
                </a:lnTo>
              </a:path>
            </a:pathLst>
          </a:custGeom>
          <a:ln w="12700">
            <a:solidFill>
              <a:srgbClr val="0079C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5294020" y="7275432"/>
            <a:ext cx="45021" cy="77596"/>
          </a:xfrm>
          <a:custGeom>
            <a:avLst/>
            <a:gdLst>
              <a:gd name="connsiteX0" fmla="*/ 16141 w 45021"/>
              <a:gd name="connsiteY0" fmla="*/ 51028 h 77596"/>
              <a:gd name="connsiteX1" fmla="*/ 16141 w 45021"/>
              <a:gd name="connsiteY1" fmla="*/ 56248 h 77596"/>
              <a:gd name="connsiteX2" fmla="*/ 23075 w 45021"/>
              <a:gd name="connsiteY2" fmla="*/ 64249 h 77596"/>
              <a:gd name="connsiteX3" fmla="*/ 28905 w 45021"/>
              <a:gd name="connsiteY3" fmla="*/ 56845 h 77596"/>
              <a:gd name="connsiteX4" fmla="*/ 19215 w 45021"/>
              <a:gd name="connsiteY4" fmla="*/ 45504 h 77596"/>
              <a:gd name="connsiteX5" fmla="*/ 6070 w 45021"/>
              <a:gd name="connsiteY5" fmla="*/ 35852 h 77596"/>
              <a:gd name="connsiteX6" fmla="*/ 1015 w 45021"/>
              <a:gd name="connsiteY6" fmla="*/ 21056 h 77596"/>
              <a:gd name="connsiteX7" fmla="*/ 22872 w 45021"/>
              <a:gd name="connsiteY7" fmla="*/ 0 h 77596"/>
              <a:gd name="connsiteX8" fmla="*/ 44907 w 45021"/>
              <a:gd name="connsiteY8" fmla="*/ 24003 h 77596"/>
              <a:gd name="connsiteX9" fmla="*/ 28905 w 45021"/>
              <a:gd name="connsiteY9" fmla="*/ 24003 h 77596"/>
              <a:gd name="connsiteX10" fmla="*/ 23177 w 45021"/>
              <a:gd name="connsiteY10" fmla="*/ 13348 h 77596"/>
              <a:gd name="connsiteX11" fmla="*/ 17145 w 45021"/>
              <a:gd name="connsiteY11" fmla="*/ 18288 h 77596"/>
              <a:gd name="connsiteX12" fmla="*/ 22377 w 45021"/>
              <a:gd name="connsiteY12" fmla="*/ 27355 h 77596"/>
              <a:gd name="connsiteX13" fmla="*/ 38595 w 45021"/>
              <a:gd name="connsiteY13" fmla="*/ 37807 h 77596"/>
              <a:gd name="connsiteX14" fmla="*/ 45021 w 45021"/>
              <a:gd name="connsiteY14" fmla="*/ 55486 h 77596"/>
              <a:gd name="connsiteX15" fmla="*/ 22682 w 45021"/>
              <a:gd name="connsiteY15" fmla="*/ 77596 h 77596"/>
              <a:gd name="connsiteX16" fmla="*/ 0 w 45021"/>
              <a:gd name="connsiteY16" fmla="*/ 58915 h 77596"/>
              <a:gd name="connsiteX17" fmla="*/ 0 w 45021"/>
              <a:gd name="connsiteY17" fmla="*/ 51028 h 77596"/>
              <a:gd name="connsiteX18" fmla="*/ 16141 w 45021"/>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21" h="77596">
                <a:moveTo>
                  <a:pt x="16141" y="51028"/>
                </a:moveTo>
                <a:lnTo>
                  <a:pt x="16141" y="56248"/>
                </a:lnTo>
                <a:cubicBezTo>
                  <a:pt x="16141" y="60490"/>
                  <a:pt x="17538" y="64249"/>
                  <a:pt x="23075" y="64249"/>
                </a:cubicBezTo>
                <a:cubicBezTo>
                  <a:pt x="27139" y="64249"/>
                  <a:pt x="28905" y="60591"/>
                  <a:pt x="28905" y="56845"/>
                </a:cubicBezTo>
                <a:cubicBezTo>
                  <a:pt x="28905" y="50622"/>
                  <a:pt x="23774" y="48273"/>
                  <a:pt x="19215" y="45504"/>
                </a:cubicBezTo>
                <a:cubicBezTo>
                  <a:pt x="13880" y="42443"/>
                  <a:pt x="9334" y="39585"/>
                  <a:pt x="6070" y="35852"/>
                </a:cubicBezTo>
                <a:cubicBezTo>
                  <a:pt x="2895" y="32092"/>
                  <a:pt x="1015" y="27558"/>
                  <a:pt x="1015" y="21056"/>
                </a:cubicBezTo>
                <a:cubicBezTo>
                  <a:pt x="1015" y="7125"/>
                  <a:pt x="9423" y="0"/>
                  <a:pt x="22872" y="0"/>
                </a:cubicBezTo>
                <a:cubicBezTo>
                  <a:pt x="37998" y="0"/>
                  <a:pt x="45694" y="10083"/>
                  <a:pt x="44907" y="24003"/>
                </a:cubicBezTo>
                <a:lnTo>
                  <a:pt x="28905" y="24003"/>
                </a:lnTo>
                <a:cubicBezTo>
                  <a:pt x="28714" y="19660"/>
                  <a:pt x="28905" y="13754"/>
                  <a:pt x="23177" y="13348"/>
                </a:cubicBezTo>
                <a:cubicBezTo>
                  <a:pt x="19608" y="13068"/>
                  <a:pt x="17538" y="15037"/>
                  <a:pt x="17145" y="18288"/>
                </a:cubicBezTo>
                <a:cubicBezTo>
                  <a:pt x="16649" y="22732"/>
                  <a:pt x="18935" y="24993"/>
                  <a:pt x="22377" y="27355"/>
                </a:cubicBezTo>
                <a:cubicBezTo>
                  <a:pt x="28905" y="31508"/>
                  <a:pt x="34544" y="34061"/>
                  <a:pt x="38595" y="37807"/>
                </a:cubicBezTo>
                <a:cubicBezTo>
                  <a:pt x="42633" y="41567"/>
                  <a:pt x="45021" y="46507"/>
                  <a:pt x="45021" y="55486"/>
                </a:cubicBezTo>
                <a:cubicBezTo>
                  <a:pt x="45021" y="69697"/>
                  <a:pt x="37122" y="77596"/>
                  <a:pt x="22682" y="77596"/>
                </a:cubicBezTo>
                <a:cubicBezTo>
                  <a:pt x="6730"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Freeform 3"/>
          <p:cNvSpPr/>
          <p:nvPr/>
        </p:nvSpPr>
        <p:spPr>
          <a:xfrm>
            <a:off x="5344046" y="7277199"/>
            <a:ext cx="45046" cy="74091"/>
          </a:xfrm>
          <a:custGeom>
            <a:avLst/>
            <a:gdLst>
              <a:gd name="connsiteX0" fmla="*/ 0 w 45046"/>
              <a:gd name="connsiteY0" fmla="*/ 0 h 74091"/>
              <a:gd name="connsiteX1" fmla="*/ 45046 w 45046"/>
              <a:gd name="connsiteY1" fmla="*/ 0 h 74091"/>
              <a:gd name="connsiteX2" fmla="*/ 45046 w 45046"/>
              <a:gd name="connsiteY2" fmla="*/ 14770 h 74091"/>
              <a:gd name="connsiteX3" fmla="*/ 31026 w 45046"/>
              <a:gd name="connsiteY3" fmla="*/ 14770 h 74091"/>
              <a:gd name="connsiteX4" fmla="*/ 31026 w 45046"/>
              <a:gd name="connsiteY4" fmla="*/ 74091 h 74091"/>
              <a:gd name="connsiteX5" fmla="*/ 13627 w 45046"/>
              <a:gd name="connsiteY5" fmla="*/ 74091 h 74091"/>
              <a:gd name="connsiteX6" fmla="*/ 13627 w 45046"/>
              <a:gd name="connsiteY6" fmla="*/ 14770 h 74091"/>
              <a:gd name="connsiteX7" fmla="*/ 0 w 45046"/>
              <a:gd name="connsiteY7" fmla="*/ 14770 h 74091"/>
              <a:gd name="connsiteX8" fmla="*/ 0 w 45046"/>
              <a:gd name="connsiteY8" fmla="*/ 0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046" h="74091">
                <a:moveTo>
                  <a:pt x="0" y="0"/>
                </a:moveTo>
                <a:lnTo>
                  <a:pt x="45046" y="0"/>
                </a:lnTo>
                <a:lnTo>
                  <a:pt x="45046" y="14770"/>
                </a:lnTo>
                <a:lnTo>
                  <a:pt x="31026" y="14770"/>
                </a:lnTo>
                <a:lnTo>
                  <a:pt x="31026" y="74091"/>
                </a:lnTo>
                <a:lnTo>
                  <a:pt x="13627" y="74091"/>
                </a:lnTo>
                <a:lnTo>
                  <a:pt x="13627" y="14770"/>
                </a:lnTo>
                <a:lnTo>
                  <a:pt x="0" y="14770"/>
                </a:ln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Freeform 3"/>
          <p:cNvSpPr/>
          <p:nvPr/>
        </p:nvSpPr>
        <p:spPr>
          <a:xfrm>
            <a:off x="5395825" y="7277187"/>
            <a:ext cx="40995" cy="74091"/>
          </a:xfrm>
          <a:custGeom>
            <a:avLst/>
            <a:gdLst>
              <a:gd name="connsiteX0" fmla="*/ 0 w 40995"/>
              <a:gd name="connsiteY0" fmla="*/ 74091 h 74091"/>
              <a:gd name="connsiteX1" fmla="*/ 0 w 40995"/>
              <a:gd name="connsiteY1" fmla="*/ 0 h 74091"/>
              <a:gd name="connsiteX2" fmla="*/ 39814 w 40995"/>
              <a:gd name="connsiteY2" fmla="*/ 0 h 74091"/>
              <a:gd name="connsiteX3" fmla="*/ 39814 w 40995"/>
              <a:gd name="connsiteY3" fmla="*/ 14769 h 74091"/>
              <a:gd name="connsiteX4" fmla="*/ 17386 w 40995"/>
              <a:gd name="connsiteY4" fmla="*/ 14769 h 74091"/>
              <a:gd name="connsiteX5" fmla="*/ 17386 w 40995"/>
              <a:gd name="connsiteY5" fmla="*/ 28523 h 74091"/>
              <a:gd name="connsiteX6" fmla="*/ 39115 w 40995"/>
              <a:gd name="connsiteY6" fmla="*/ 28523 h 74091"/>
              <a:gd name="connsiteX7" fmla="*/ 39115 w 40995"/>
              <a:gd name="connsiteY7" fmla="*/ 43294 h 74091"/>
              <a:gd name="connsiteX8" fmla="*/ 17386 w 40995"/>
              <a:gd name="connsiteY8" fmla="*/ 43294 h 74091"/>
              <a:gd name="connsiteX9" fmla="*/ 17386 w 40995"/>
              <a:gd name="connsiteY9" fmla="*/ 59321 h 74091"/>
              <a:gd name="connsiteX10" fmla="*/ 40995 w 40995"/>
              <a:gd name="connsiteY10" fmla="*/ 59321 h 74091"/>
              <a:gd name="connsiteX11" fmla="*/ 40995 w 40995"/>
              <a:gd name="connsiteY11" fmla="*/ 74091 h 74091"/>
              <a:gd name="connsiteX12" fmla="*/ 0 w 40995"/>
              <a:gd name="connsiteY12" fmla="*/ 74091 h 740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0995" h="74091">
                <a:moveTo>
                  <a:pt x="0" y="74091"/>
                </a:moveTo>
                <a:lnTo>
                  <a:pt x="0" y="0"/>
                </a:lnTo>
                <a:lnTo>
                  <a:pt x="39814" y="0"/>
                </a:lnTo>
                <a:lnTo>
                  <a:pt x="39814" y="14769"/>
                </a:lnTo>
                <a:lnTo>
                  <a:pt x="17386" y="14769"/>
                </a:lnTo>
                <a:lnTo>
                  <a:pt x="17386" y="28523"/>
                </a:lnTo>
                <a:lnTo>
                  <a:pt x="39115" y="28523"/>
                </a:lnTo>
                <a:lnTo>
                  <a:pt x="39115" y="43294"/>
                </a:lnTo>
                <a:lnTo>
                  <a:pt x="17386" y="43294"/>
                </a:lnTo>
                <a:lnTo>
                  <a:pt x="17386" y="59321"/>
                </a:lnTo>
                <a:lnTo>
                  <a:pt x="40995" y="59321"/>
                </a:lnTo>
                <a:lnTo>
                  <a:pt x="40995" y="74091"/>
                </a:lnTo>
                <a:lnTo>
                  <a:pt x="0" y="74091"/>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Freeform 3"/>
          <p:cNvSpPr/>
          <p:nvPr/>
        </p:nvSpPr>
        <p:spPr>
          <a:xfrm>
            <a:off x="5575270" y="7116149"/>
            <a:ext cx="45008" cy="77596"/>
          </a:xfrm>
          <a:custGeom>
            <a:avLst/>
            <a:gdLst>
              <a:gd name="connsiteX0" fmla="*/ 16141 w 45008"/>
              <a:gd name="connsiteY0" fmla="*/ 51028 h 77596"/>
              <a:gd name="connsiteX1" fmla="*/ 16141 w 45008"/>
              <a:gd name="connsiteY1" fmla="*/ 56260 h 77596"/>
              <a:gd name="connsiteX2" fmla="*/ 23088 w 45008"/>
              <a:gd name="connsiteY2" fmla="*/ 64249 h 77596"/>
              <a:gd name="connsiteX3" fmla="*/ 28905 w 45008"/>
              <a:gd name="connsiteY3" fmla="*/ 56845 h 77596"/>
              <a:gd name="connsiteX4" fmla="*/ 19215 w 45008"/>
              <a:gd name="connsiteY4" fmla="*/ 45504 h 77596"/>
              <a:gd name="connsiteX5" fmla="*/ 6057 w 45008"/>
              <a:gd name="connsiteY5" fmla="*/ 35852 h 77596"/>
              <a:gd name="connsiteX6" fmla="*/ 1015 w 45008"/>
              <a:gd name="connsiteY6" fmla="*/ 21069 h 77596"/>
              <a:gd name="connsiteX7" fmla="*/ 22872 w 45008"/>
              <a:gd name="connsiteY7" fmla="*/ 0 h 77596"/>
              <a:gd name="connsiteX8" fmla="*/ 44932 w 45008"/>
              <a:gd name="connsiteY8" fmla="*/ 24003 h 77596"/>
              <a:gd name="connsiteX9" fmla="*/ 28905 w 45008"/>
              <a:gd name="connsiteY9" fmla="*/ 24003 h 77596"/>
              <a:gd name="connsiteX10" fmla="*/ 23190 w 45008"/>
              <a:gd name="connsiteY10" fmla="*/ 13360 h 77596"/>
              <a:gd name="connsiteX11" fmla="*/ 17145 w 45008"/>
              <a:gd name="connsiteY11" fmla="*/ 18288 h 77596"/>
              <a:gd name="connsiteX12" fmla="*/ 22390 w 45008"/>
              <a:gd name="connsiteY12" fmla="*/ 27381 h 77596"/>
              <a:gd name="connsiteX13" fmla="*/ 38595 w 45008"/>
              <a:gd name="connsiteY13" fmla="*/ 37807 h 77596"/>
              <a:gd name="connsiteX14" fmla="*/ 45008 w 45008"/>
              <a:gd name="connsiteY14" fmla="*/ 55473 h 77596"/>
              <a:gd name="connsiteX15" fmla="*/ 22682 w 45008"/>
              <a:gd name="connsiteY15" fmla="*/ 77596 h 77596"/>
              <a:gd name="connsiteX16" fmla="*/ 0 w 45008"/>
              <a:gd name="connsiteY16" fmla="*/ 58915 h 77596"/>
              <a:gd name="connsiteX17" fmla="*/ 0 w 45008"/>
              <a:gd name="connsiteY17" fmla="*/ 51028 h 77596"/>
              <a:gd name="connsiteX18" fmla="*/ 16141 w 45008"/>
              <a:gd name="connsiteY18" fmla="*/ 51028 h 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5008" h="77596">
                <a:moveTo>
                  <a:pt x="16141" y="51028"/>
                </a:moveTo>
                <a:lnTo>
                  <a:pt x="16141" y="56260"/>
                </a:lnTo>
                <a:cubicBezTo>
                  <a:pt x="16141" y="60490"/>
                  <a:pt x="17513" y="64249"/>
                  <a:pt x="23088" y="64249"/>
                </a:cubicBezTo>
                <a:cubicBezTo>
                  <a:pt x="27114" y="64249"/>
                  <a:pt x="28905" y="60604"/>
                  <a:pt x="28905" y="56845"/>
                </a:cubicBezTo>
                <a:cubicBezTo>
                  <a:pt x="28905" y="50647"/>
                  <a:pt x="23774" y="48273"/>
                  <a:pt x="19215" y="45504"/>
                </a:cubicBezTo>
                <a:cubicBezTo>
                  <a:pt x="13893" y="42443"/>
                  <a:pt x="9334" y="39598"/>
                  <a:pt x="6057" y="35852"/>
                </a:cubicBezTo>
                <a:cubicBezTo>
                  <a:pt x="2895" y="32092"/>
                  <a:pt x="1015" y="27558"/>
                  <a:pt x="1015" y="21069"/>
                </a:cubicBezTo>
                <a:cubicBezTo>
                  <a:pt x="1015" y="7125"/>
                  <a:pt x="9423" y="0"/>
                  <a:pt x="22872" y="0"/>
                </a:cubicBezTo>
                <a:cubicBezTo>
                  <a:pt x="38010" y="0"/>
                  <a:pt x="45707" y="10096"/>
                  <a:pt x="44932" y="24003"/>
                </a:cubicBezTo>
                <a:lnTo>
                  <a:pt x="28905" y="24003"/>
                </a:lnTo>
                <a:cubicBezTo>
                  <a:pt x="28702" y="19672"/>
                  <a:pt x="28905" y="13754"/>
                  <a:pt x="23190" y="13360"/>
                </a:cubicBezTo>
                <a:cubicBezTo>
                  <a:pt x="19621" y="13068"/>
                  <a:pt x="17526" y="15037"/>
                  <a:pt x="17145" y="18288"/>
                </a:cubicBezTo>
                <a:cubicBezTo>
                  <a:pt x="16636" y="22720"/>
                  <a:pt x="18935" y="24993"/>
                  <a:pt x="22390" y="27381"/>
                </a:cubicBezTo>
                <a:cubicBezTo>
                  <a:pt x="28905" y="31508"/>
                  <a:pt x="34531" y="34061"/>
                  <a:pt x="38595" y="37807"/>
                </a:cubicBezTo>
                <a:cubicBezTo>
                  <a:pt x="42646" y="41579"/>
                  <a:pt x="45008" y="46507"/>
                  <a:pt x="45008" y="55473"/>
                </a:cubicBezTo>
                <a:cubicBezTo>
                  <a:pt x="45008" y="69684"/>
                  <a:pt x="37096" y="77596"/>
                  <a:pt x="22682" y="77596"/>
                </a:cubicBezTo>
                <a:cubicBezTo>
                  <a:pt x="6743" y="77596"/>
                  <a:pt x="0" y="68707"/>
                  <a:pt x="0" y="58915"/>
                </a:cubicBezTo>
                <a:lnTo>
                  <a:pt x="0" y="51028"/>
                </a:lnTo>
                <a:lnTo>
                  <a:pt x="16141" y="5102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Freeform 3"/>
          <p:cNvSpPr/>
          <p:nvPr/>
        </p:nvSpPr>
        <p:spPr>
          <a:xfrm>
            <a:off x="5289550" y="7038392"/>
            <a:ext cx="70954" cy="115354"/>
          </a:xfrm>
          <a:custGeom>
            <a:avLst/>
            <a:gdLst>
              <a:gd name="connsiteX0" fmla="*/ 0 w 70954"/>
              <a:gd name="connsiteY0" fmla="*/ 0 h 115354"/>
              <a:gd name="connsiteX1" fmla="*/ 26377 w 70954"/>
              <a:gd name="connsiteY1" fmla="*/ 0 h 115354"/>
              <a:gd name="connsiteX2" fmla="*/ 26377 w 70954"/>
              <a:gd name="connsiteY2" fmla="*/ 84988 h 115354"/>
              <a:gd name="connsiteX3" fmla="*/ 35547 w 70954"/>
              <a:gd name="connsiteY3" fmla="*/ 95046 h 115354"/>
              <a:gd name="connsiteX4" fmla="*/ 44564 w 70954"/>
              <a:gd name="connsiteY4" fmla="*/ 84251 h 115354"/>
              <a:gd name="connsiteX5" fmla="*/ 44564 w 70954"/>
              <a:gd name="connsiteY5" fmla="*/ 0 h 115354"/>
              <a:gd name="connsiteX6" fmla="*/ 70954 w 70954"/>
              <a:gd name="connsiteY6" fmla="*/ 0 h 115354"/>
              <a:gd name="connsiteX7" fmla="*/ 70954 w 70954"/>
              <a:gd name="connsiteY7" fmla="*/ 81546 h 115354"/>
              <a:gd name="connsiteX8" fmla="*/ 35407 w 70954"/>
              <a:gd name="connsiteY8" fmla="*/ 115354 h 115354"/>
              <a:gd name="connsiteX9" fmla="*/ 0 w 70954"/>
              <a:gd name="connsiteY9" fmla="*/ 81546 h 115354"/>
              <a:gd name="connsiteX10" fmla="*/ 0 w 70954"/>
              <a:gd name="connsiteY10" fmla="*/ 0 h 1153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0954" h="115354">
                <a:moveTo>
                  <a:pt x="0" y="0"/>
                </a:moveTo>
                <a:lnTo>
                  <a:pt x="26377" y="0"/>
                </a:lnTo>
                <a:lnTo>
                  <a:pt x="26377" y="84988"/>
                </a:lnTo>
                <a:cubicBezTo>
                  <a:pt x="26377" y="90398"/>
                  <a:pt x="28016" y="95046"/>
                  <a:pt x="35547" y="95046"/>
                </a:cubicBezTo>
                <a:cubicBezTo>
                  <a:pt x="42455" y="95046"/>
                  <a:pt x="44564" y="89065"/>
                  <a:pt x="44564" y="84251"/>
                </a:cubicBezTo>
                <a:lnTo>
                  <a:pt x="44564" y="0"/>
                </a:lnTo>
                <a:lnTo>
                  <a:pt x="70954" y="0"/>
                </a:lnTo>
                <a:lnTo>
                  <a:pt x="70954" y="81546"/>
                </a:lnTo>
                <a:cubicBezTo>
                  <a:pt x="70954" y="100621"/>
                  <a:pt x="62395" y="115354"/>
                  <a:pt x="35407" y="115354"/>
                </a:cubicBezTo>
                <a:cubicBezTo>
                  <a:pt x="13043" y="115354"/>
                  <a:pt x="0" y="104685"/>
                  <a:pt x="0" y="81546"/>
                </a:cubicBezTo>
                <a:lnTo>
                  <a:pt x="0" y="0"/>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Freeform 3"/>
          <p:cNvSpPr/>
          <p:nvPr/>
        </p:nvSpPr>
        <p:spPr>
          <a:xfrm>
            <a:off x="5370897" y="7079120"/>
            <a:ext cx="58686" cy="112738"/>
          </a:xfrm>
          <a:custGeom>
            <a:avLst/>
            <a:gdLst>
              <a:gd name="connsiteX0" fmla="*/ 0 w 58686"/>
              <a:gd name="connsiteY0" fmla="*/ 112738 h 112738"/>
              <a:gd name="connsiteX1" fmla="*/ 0 w 58686"/>
              <a:gd name="connsiteY1" fmla="*/ 0 h 112738"/>
              <a:gd name="connsiteX2" fmla="*/ 26390 w 58686"/>
              <a:gd name="connsiteY2" fmla="*/ 0 h 112738"/>
              <a:gd name="connsiteX3" fmla="*/ 26390 w 58686"/>
              <a:gd name="connsiteY3" fmla="*/ 90157 h 112738"/>
              <a:gd name="connsiteX4" fmla="*/ 58686 w 58686"/>
              <a:gd name="connsiteY4" fmla="*/ 90157 h 112738"/>
              <a:gd name="connsiteX5" fmla="*/ 58686 w 58686"/>
              <a:gd name="connsiteY5" fmla="*/ 112738 h 112738"/>
              <a:gd name="connsiteX6" fmla="*/ 0 w 58686"/>
              <a:gd name="connsiteY6" fmla="*/ 112738 h 112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58686" h="112738">
                <a:moveTo>
                  <a:pt x="0" y="112738"/>
                </a:moveTo>
                <a:lnTo>
                  <a:pt x="0" y="0"/>
                </a:lnTo>
                <a:lnTo>
                  <a:pt x="26390" y="0"/>
                </a:lnTo>
                <a:lnTo>
                  <a:pt x="26390" y="90157"/>
                </a:lnTo>
                <a:lnTo>
                  <a:pt x="58686" y="90157"/>
                </a:lnTo>
                <a:lnTo>
                  <a:pt x="58686" y="112738"/>
                </a:lnTo>
                <a:lnTo>
                  <a:pt x="0" y="112738"/>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Freeform 3"/>
          <p:cNvSpPr/>
          <p:nvPr/>
        </p:nvSpPr>
        <p:spPr>
          <a:xfrm>
            <a:off x="5150294" y="7116327"/>
            <a:ext cx="47117" cy="77418"/>
          </a:xfrm>
          <a:custGeom>
            <a:avLst/>
            <a:gdLst>
              <a:gd name="connsiteX0" fmla="*/ 29464 w 47117"/>
              <a:gd name="connsiteY0" fmla="*/ 27596 h 77418"/>
              <a:gd name="connsiteX1" fmla="*/ 29464 w 47117"/>
              <a:gd name="connsiteY1" fmla="*/ 22885 h 77418"/>
              <a:gd name="connsiteX2" fmla="*/ 24003 w 47117"/>
              <a:gd name="connsiteY2" fmla="*/ 13334 h 77418"/>
              <a:gd name="connsiteX3" fmla="*/ 17310 w 47117"/>
              <a:gd name="connsiteY3" fmla="*/ 21005 h 77418"/>
              <a:gd name="connsiteX4" fmla="*/ 17208 w 47117"/>
              <a:gd name="connsiteY4" fmla="*/ 57505 h 77418"/>
              <a:gd name="connsiteX5" fmla="*/ 23418 w 47117"/>
              <a:gd name="connsiteY5" fmla="*/ 64083 h 77418"/>
              <a:gd name="connsiteX6" fmla="*/ 29819 w 47117"/>
              <a:gd name="connsiteY6" fmla="*/ 53466 h 77418"/>
              <a:gd name="connsiteX7" fmla="*/ 29819 w 47117"/>
              <a:gd name="connsiteY7" fmla="*/ 46786 h 77418"/>
              <a:gd name="connsiteX8" fmla="*/ 47117 w 47117"/>
              <a:gd name="connsiteY8" fmla="*/ 46786 h 77418"/>
              <a:gd name="connsiteX9" fmla="*/ 47117 w 47117"/>
              <a:gd name="connsiteY9" fmla="*/ 55841 h 77418"/>
              <a:gd name="connsiteX10" fmla="*/ 22110 w 47117"/>
              <a:gd name="connsiteY10" fmla="*/ 77418 h 77418"/>
              <a:gd name="connsiteX11" fmla="*/ 0 w 47117"/>
              <a:gd name="connsiteY11" fmla="*/ 53860 h 77418"/>
              <a:gd name="connsiteX12" fmla="*/ 0 w 47117"/>
              <a:gd name="connsiteY12" fmla="*/ 23570 h 77418"/>
              <a:gd name="connsiteX13" fmla="*/ 23190 w 47117"/>
              <a:gd name="connsiteY13" fmla="*/ 0 h 77418"/>
              <a:gd name="connsiteX14" fmla="*/ 46774 w 47117"/>
              <a:gd name="connsiteY14" fmla="*/ 21424 h 77418"/>
              <a:gd name="connsiteX15" fmla="*/ 46774 w 47117"/>
              <a:gd name="connsiteY15" fmla="*/ 27596 h 77418"/>
              <a:gd name="connsiteX16" fmla="*/ 29464 w 47117"/>
              <a:gd name="connsiteY16" fmla="*/ 27596 h 774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47117" h="77418">
                <a:moveTo>
                  <a:pt x="29464" y="27596"/>
                </a:moveTo>
                <a:lnTo>
                  <a:pt x="29464" y="22885"/>
                </a:lnTo>
                <a:cubicBezTo>
                  <a:pt x="29464" y="16598"/>
                  <a:pt x="27216" y="13334"/>
                  <a:pt x="24003" y="13334"/>
                </a:cubicBezTo>
                <a:cubicBezTo>
                  <a:pt x="18593" y="13245"/>
                  <a:pt x="17310" y="16205"/>
                  <a:pt x="17310" y="21005"/>
                </a:cubicBezTo>
                <a:lnTo>
                  <a:pt x="17208" y="57505"/>
                </a:lnTo>
                <a:cubicBezTo>
                  <a:pt x="17208" y="61645"/>
                  <a:pt x="18884" y="64083"/>
                  <a:pt x="23418" y="64083"/>
                </a:cubicBezTo>
                <a:cubicBezTo>
                  <a:pt x="29324" y="64083"/>
                  <a:pt x="29819" y="58000"/>
                  <a:pt x="29819" y="53466"/>
                </a:cubicBezTo>
                <a:lnTo>
                  <a:pt x="29819" y="46786"/>
                </a:lnTo>
                <a:lnTo>
                  <a:pt x="47117" y="46786"/>
                </a:lnTo>
                <a:lnTo>
                  <a:pt x="47117" y="55841"/>
                </a:lnTo>
                <a:cubicBezTo>
                  <a:pt x="47117" y="68541"/>
                  <a:pt x="39852" y="77418"/>
                  <a:pt x="22110" y="77418"/>
                </a:cubicBezTo>
                <a:cubicBezTo>
                  <a:pt x="6197" y="77418"/>
                  <a:pt x="0" y="68922"/>
                  <a:pt x="0" y="53860"/>
                </a:cubicBezTo>
                <a:lnTo>
                  <a:pt x="0" y="23570"/>
                </a:lnTo>
                <a:cubicBezTo>
                  <a:pt x="0" y="7530"/>
                  <a:pt x="7378" y="0"/>
                  <a:pt x="23190" y="0"/>
                </a:cubicBezTo>
                <a:cubicBezTo>
                  <a:pt x="37934" y="0"/>
                  <a:pt x="46774" y="6324"/>
                  <a:pt x="46774" y="21424"/>
                </a:cubicBezTo>
                <a:lnTo>
                  <a:pt x="46774" y="27596"/>
                </a:lnTo>
                <a:lnTo>
                  <a:pt x="29464" y="27596"/>
                </a:lnTo>
              </a:path>
            </a:pathLst>
          </a:custGeom>
          <a:solidFill>
            <a:srgbClr val="0079C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Freeform 3"/>
          <p:cNvSpPr/>
          <p:nvPr/>
        </p:nvSpPr>
        <p:spPr>
          <a:xfrm>
            <a:off x="4812997" y="1364095"/>
            <a:ext cx="188671" cy="109385"/>
          </a:xfrm>
          <a:custGeom>
            <a:avLst/>
            <a:gdLst>
              <a:gd name="connsiteX0" fmla="*/ 40690 w 188671"/>
              <a:gd name="connsiteY0" fmla="*/ 2692 h 109385"/>
              <a:gd name="connsiteX1" fmla="*/ 0 w 188671"/>
              <a:gd name="connsiteY1" fmla="*/ 2692 h 109385"/>
              <a:gd name="connsiteX2" fmla="*/ 0 w 188671"/>
              <a:gd name="connsiteY2" fmla="*/ 109385 h 109385"/>
              <a:gd name="connsiteX3" fmla="*/ 42608 w 188671"/>
              <a:gd name="connsiteY3" fmla="*/ 109385 h 109385"/>
              <a:gd name="connsiteX4" fmla="*/ 42608 w 188671"/>
              <a:gd name="connsiteY4" fmla="*/ 51308 h 109385"/>
              <a:gd name="connsiteX5" fmla="*/ 46672 w 188671"/>
              <a:gd name="connsiteY5" fmla="*/ 39408 h 109385"/>
              <a:gd name="connsiteX6" fmla="*/ 58280 w 188671"/>
              <a:gd name="connsiteY6" fmla="*/ 35153 h 109385"/>
              <a:gd name="connsiteX7" fmla="*/ 72504 w 188671"/>
              <a:gd name="connsiteY7" fmla="*/ 45580 h 109385"/>
              <a:gd name="connsiteX8" fmla="*/ 73114 w 188671"/>
              <a:gd name="connsiteY8" fmla="*/ 51803 h 109385"/>
              <a:gd name="connsiteX9" fmla="*/ 73114 w 188671"/>
              <a:gd name="connsiteY9" fmla="*/ 109385 h 109385"/>
              <a:gd name="connsiteX10" fmla="*/ 115608 w 188671"/>
              <a:gd name="connsiteY10" fmla="*/ 109385 h 109385"/>
              <a:gd name="connsiteX11" fmla="*/ 115608 w 188671"/>
              <a:gd name="connsiteY11" fmla="*/ 52387 h 109385"/>
              <a:gd name="connsiteX12" fmla="*/ 131279 w 188671"/>
              <a:gd name="connsiteY12" fmla="*/ 35153 h 109385"/>
              <a:gd name="connsiteX13" fmla="*/ 146177 w 188671"/>
              <a:gd name="connsiteY13" fmla="*/ 53441 h 109385"/>
              <a:gd name="connsiteX14" fmla="*/ 146177 w 188671"/>
              <a:gd name="connsiteY14" fmla="*/ 109385 h 109385"/>
              <a:gd name="connsiteX15" fmla="*/ 188671 w 188671"/>
              <a:gd name="connsiteY15" fmla="*/ 109385 h 109385"/>
              <a:gd name="connsiteX16" fmla="*/ 188671 w 188671"/>
              <a:gd name="connsiteY16" fmla="*/ 41897 h 109385"/>
              <a:gd name="connsiteX17" fmla="*/ 178549 w 188671"/>
              <a:gd name="connsiteY17" fmla="*/ 10731 h 109385"/>
              <a:gd name="connsiteX18" fmla="*/ 148882 w 188671"/>
              <a:gd name="connsiteY18" fmla="*/ 0 h 109385"/>
              <a:gd name="connsiteX19" fmla="*/ 111709 w 188671"/>
              <a:gd name="connsiteY19" fmla="*/ 20027 h 109385"/>
              <a:gd name="connsiteX20" fmla="*/ 90856 w 188671"/>
              <a:gd name="connsiteY20" fmla="*/ 2514 h 109385"/>
              <a:gd name="connsiteX21" fmla="*/ 74548 w 188671"/>
              <a:gd name="connsiteY21" fmla="*/ 0 h 109385"/>
              <a:gd name="connsiteX22" fmla="*/ 40690 w 188671"/>
              <a:gd name="connsiteY22" fmla="*/ 17970 h 109385"/>
              <a:gd name="connsiteX23" fmla="*/ 40690 w 188671"/>
              <a:gd name="connsiteY23" fmla="*/ 2692 h 109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88671" h="109385">
                <a:moveTo>
                  <a:pt x="40690" y="2692"/>
                </a:moveTo>
                <a:lnTo>
                  <a:pt x="0" y="2692"/>
                </a:lnTo>
                <a:lnTo>
                  <a:pt x="0" y="109385"/>
                </a:lnTo>
                <a:lnTo>
                  <a:pt x="42608" y="109385"/>
                </a:lnTo>
                <a:lnTo>
                  <a:pt x="42608" y="51308"/>
                </a:lnTo>
                <a:cubicBezTo>
                  <a:pt x="42773" y="47675"/>
                  <a:pt x="42773" y="43319"/>
                  <a:pt x="46672" y="39408"/>
                </a:cubicBezTo>
                <a:cubicBezTo>
                  <a:pt x="49555" y="36512"/>
                  <a:pt x="53911" y="35153"/>
                  <a:pt x="58280" y="35153"/>
                </a:cubicBezTo>
                <a:cubicBezTo>
                  <a:pt x="63398" y="35153"/>
                  <a:pt x="70611" y="37363"/>
                  <a:pt x="72504" y="45580"/>
                </a:cubicBezTo>
                <a:cubicBezTo>
                  <a:pt x="72898" y="47675"/>
                  <a:pt x="73114" y="49745"/>
                  <a:pt x="73114" y="51803"/>
                </a:cubicBezTo>
                <a:lnTo>
                  <a:pt x="73114" y="109385"/>
                </a:lnTo>
                <a:lnTo>
                  <a:pt x="115608" y="109385"/>
                </a:lnTo>
                <a:lnTo>
                  <a:pt x="115608" y="52387"/>
                </a:lnTo>
                <a:cubicBezTo>
                  <a:pt x="115608" y="47675"/>
                  <a:pt x="115785" y="35153"/>
                  <a:pt x="131279" y="35153"/>
                </a:cubicBezTo>
                <a:cubicBezTo>
                  <a:pt x="145974" y="35153"/>
                  <a:pt x="146177" y="46608"/>
                  <a:pt x="146177" y="53441"/>
                </a:cubicBezTo>
                <a:lnTo>
                  <a:pt x="146177" y="109385"/>
                </a:lnTo>
                <a:lnTo>
                  <a:pt x="188671" y="109385"/>
                </a:lnTo>
                <a:lnTo>
                  <a:pt x="188671" y="41897"/>
                </a:lnTo>
                <a:cubicBezTo>
                  <a:pt x="188455" y="31800"/>
                  <a:pt x="188290" y="20281"/>
                  <a:pt x="178549" y="10731"/>
                </a:cubicBezTo>
                <a:cubicBezTo>
                  <a:pt x="171615" y="3683"/>
                  <a:pt x="160388" y="0"/>
                  <a:pt x="148882" y="0"/>
                </a:cubicBezTo>
                <a:cubicBezTo>
                  <a:pt x="124511" y="0"/>
                  <a:pt x="114795" y="13017"/>
                  <a:pt x="111709" y="20027"/>
                </a:cubicBezTo>
                <a:cubicBezTo>
                  <a:pt x="108826" y="14452"/>
                  <a:pt x="104686" y="6832"/>
                  <a:pt x="90856" y="2514"/>
                </a:cubicBezTo>
                <a:cubicBezTo>
                  <a:pt x="84251" y="419"/>
                  <a:pt x="78270" y="0"/>
                  <a:pt x="74548" y="0"/>
                </a:cubicBezTo>
                <a:cubicBezTo>
                  <a:pt x="51219" y="0"/>
                  <a:pt x="44005" y="12611"/>
                  <a:pt x="40690" y="17970"/>
                </a:cubicBezTo>
                <a:lnTo>
                  <a:pt x="40690" y="269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Freeform 3"/>
          <p:cNvSpPr/>
          <p:nvPr/>
        </p:nvSpPr>
        <p:spPr>
          <a:xfrm>
            <a:off x="5145395" y="1366788"/>
            <a:ext cx="125933" cy="106692"/>
          </a:xfrm>
          <a:custGeom>
            <a:avLst/>
            <a:gdLst>
              <a:gd name="connsiteX0" fmla="*/ 4102 w 125933"/>
              <a:gd name="connsiteY0" fmla="*/ 0 h 106692"/>
              <a:gd name="connsiteX1" fmla="*/ 35902 w 125933"/>
              <a:gd name="connsiteY1" fmla="*/ 50749 h 106692"/>
              <a:gd name="connsiteX2" fmla="*/ 0 w 125933"/>
              <a:gd name="connsiteY2" fmla="*/ 106692 h 106692"/>
              <a:gd name="connsiteX3" fmla="*/ 45580 w 125933"/>
              <a:gd name="connsiteY3" fmla="*/ 106692 h 106692"/>
              <a:gd name="connsiteX4" fmla="*/ 62903 w 125933"/>
              <a:gd name="connsiteY4" fmla="*/ 72110 h 106692"/>
              <a:gd name="connsiteX5" fmla="*/ 80505 w 125933"/>
              <a:gd name="connsiteY5" fmla="*/ 106692 h 106692"/>
              <a:gd name="connsiteX6" fmla="*/ 125933 w 125933"/>
              <a:gd name="connsiteY6" fmla="*/ 106692 h 106692"/>
              <a:gd name="connsiteX7" fmla="*/ 90385 w 125933"/>
              <a:gd name="connsiteY7" fmla="*/ 50444 h 106692"/>
              <a:gd name="connsiteX8" fmla="*/ 122796 w 125933"/>
              <a:gd name="connsiteY8" fmla="*/ 0 h 106692"/>
              <a:gd name="connsiteX9" fmla="*/ 76987 w 125933"/>
              <a:gd name="connsiteY9" fmla="*/ 0 h 106692"/>
              <a:gd name="connsiteX10" fmla="*/ 62903 w 125933"/>
              <a:gd name="connsiteY10" fmla="*/ 31927 h 106692"/>
              <a:gd name="connsiteX11" fmla="*/ 49745 w 125933"/>
              <a:gd name="connsiteY11" fmla="*/ 0 h 106692"/>
              <a:gd name="connsiteX12" fmla="*/ 4102 w 125933"/>
              <a:gd name="connsiteY12" fmla="*/ 0 h 1066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25933" h="106692">
                <a:moveTo>
                  <a:pt x="4102" y="0"/>
                </a:moveTo>
                <a:lnTo>
                  <a:pt x="35902" y="50749"/>
                </a:lnTo>
                <a:lnTo>
                  <a:pt x="0" y="106692"/>
                </a:lnTo>
                <a:lnTo>
                  <a:pt x="45580" y="106692"/>
                </a:lnTo>
                <a:lnTo>
                  <a:pt x="62903" y="72110"/>
                </a:lnTo>
                <a:lnTo>
                  <a:pt x="80505" y="106692"/>
                </a:lnTo>
                <a:lnTo>
                  <a:pt x="125933" y="106692"/>
                </a:lnTo>
                <a:lnTo>
                  <a:pt x="90385" y="50444"/>
                </a:lnTo>
                <a:lnTo>
                  <a:pt x="122796" y="0"/>
                </a:lnTo>
                <a:lnTo>
                  <a:pt x="76987" y="0"/>
                </a:lnTo>
                <a:lnTo>
                  <a:pt x="62903" y="31927"/>
                </a:lnTo>
                <a:lnTo>
                  <a:pt x="49745" y="0"/>
                </a:lnTo>
                <a:lnTo>
                  <a:pt x="4102"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Freeform 3"/>
          <p:cNvSpPr/>
          <p:nvPr/>
        </p:nvSpPr>
        <p:spPr>
          <a:xfrm>
            <a:off x="5283479" y="1327772"/>
            <a:ext cx="42557" cy="28282"/>
          </a:xfrm>
          <a:custGeom>
            <a:avLst/>
            <a:gdLst>
              <a:gd name="connsiteX0" fmla="*/ 0 w 42557"/>
              <a:gd name="connsiteY0" fmla="*/ 14141 h 28282"/>
              <a:gd name="connsiteX1" fmla="*/ 42557 w 42557"/>
              <a:gd name="connsiteY1" fmla="*/ 14141 h 28282"/>
            </a:gdLst>
            <a:ahLst/>
            <a:cxnLst>
              <a:cxn ang="0">
                <a:pos x="connsiteX0" y="connsiteY0"/>
              </a:cxn>
              <a:cxn ang="1">
                <a:pos x="connsiteX1" y="connsiteY1"/>
              </a:cxn>
            </a:cxnLst>
            <a:rect l="l" t="t" r="r" b="b"/>
            <a:pathLst>
              <a:path w="42557" h="28282">
                <a:moveTo>
                  <a:pt x="0" y="14141"/>
                </a:moveTo>
                <a:lnTo>
                  <a:pt x="42557" y="14141"/>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6" name="Freeform 3"/>
          <p:cNvSpPr/>
          <p:nvPr/>
        </p:nvSpPr>
        <p:spPr>
          <a:xfrm>
            <a:off x="5283479" y="1366811"/>
            <a:ext cx="42557" cy="106692"/>
          </a:xfrm>
          <a:custGeom>
            <a:avLst/>
            <a:gdLst>
              <a:gd name="connsiteX0" fmla="*/ 21278 w 42557"/>
              <a:gd name="connsiteY0" fmla="*/ 0 h 106692"/>
              <a:gd name="connsiteX1" fmla="*/ 21278 w 42557"/>
              <a:gd name="connsiteY1" fmla="*/ 106692 h 106692"/>
            </a:gdLst>
            <a:ahLst/>
            <a:cxnLst>
              <a:cxn ang="0">
                <a:pos x="connsiteX0" y="connsiteY0"/>
              </a:cxn>
              <a:cxn ang="1">
                <a:pos x="connsiteX1" y="connsiteY1"/>
              </a:cxn>
            </a:cxnLst>
            <a:rect l="l" t="t" r="r" b="b"/>
            <a:pathLst>
              <a:path w="42557" h="106692">
                <a:moveTo>
                  <a:pt x="21278" y="0"/>
                </a:moveTo>
                <a:lnTo>
                  <a:pt x="21278" y="106692"/>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7" name="Freeform 3"/>
          <p:cNvSpPr/>
          <p:nvPr/>
        </p:nvSpPr>
        <p:spPr>
          <a:xfrm>
            <a:off x="5349120" y="1364095"/>
            <a:ext cx="188658" cy="109385"/>
          </a:xfrm>
          <a:custGeom>
            <a:avLst/>
            <a:gdLst>
              <a:gd name="connsiteX0" fmla="*/ 40678 w 188658"/>
              <a:gd name="connsiteY0" fmla="*/ 2692 h 109385"/>
              <a:gd name="connsiteX1" fmla="*/ 0 w 188658"/>
              <a:gd name="connsiteY1" fmla="*/ 2692 h 109385"/>
              <a:gd name="connsiteX2" fmla="*/ 0 w 188658"/>
              <a:gd name="connsiteY2" fmla="*/ 109385 h 109385"/>
              <a:gd name="connsiteX3" fmla="*/ 42557 w 188658"/>
              <a:gd name="connsiteY3" fmla="*/ 109385 h 109385"/>
              <a:gd name="connsiteX4" fmla="*/ 42557 w 188658"/>
              <a:gd name="connsiteY4" fmla="*/ 51308 h 109385"/>
              <a:gd name="connsiteX5" fmla="*/ 46672 w 188658"/>
              <a:gd name="connsiteY5" fmla="*/ 39408 h 109385"/>
              <a:gd name="connsiteX6" fmla="*/ 58242 w 188658"/>
              <a:gd name="connsiteY6" fmla="*/ 35153 h 109385"/>
              <a:gd name="connsiteX7" fmla="*/ 72491 w 188658"/>
              <a:gd name="connsiteY7" fmla="*/ 45580 h 109385"/>
              <a:gd name="connsiteX8" fmla="*/ 73113 w 188658"/>
              <a:gd name="connsiteY8" fmla="*/ 51803 h 109385"/>
              <a:gd name="connsiteX9" fmla="*/ 73113 w 188658"/>
              <a:gd name="connsiteY9" fmla="*/ 109385 h 109385"/>
              <a:gd name="connsiteX10" fmla="*/ 115582 w 188658"/>
              <a:gd name="connsiteY10" fmla="*/ 109385 h 109385"/>
              <a:gd name="connsiteX11" fmla="*/ 115582 w 188658"/>
              <a:gd name="connsiteY11" fmla="*/ 52387 h 109385"/>
              <a:gd name="connsiteX12" fmla="*/ 131292 w 188658"/>
              <a:gd name="connsiteY12" fmla="*/ 35153 h 109385"/>
              <a:gd name="connsiteX13" fmla="*/ 146177 w 188658"/>
              <a:gd name="connsiteY13" fmla="*/ 53441 h 109385"/>
              <a:gd name="connsiteX14" fmla="*/ 146177 w 188658"/>
              <a:gd name="connsiteY14" fmla="*/ 109385 h 109385"/>
              <a:gd name="connsiteX15" fmla="*/ 188658 w 188658"/>
              <a:gd name="connsiteY15" fmla="*/ 109385 h 109385"/>
              <a:gd name="connsiteX16" fmla="*/ 188658 w 188658"/>
              <a:gd name="connsiteY16" fmla="*/ 41897 h 109385"/>
              <a:gd name="connsiteX17" fmla="*/ 178574 w 188658"/>
              <a:gd name="connsiteY17" fmla="*/ 10731 h 109385"/>
              <a:gd name="connsiteX18" fmla="*/ 148882 w 188658"/>
              <a:gd name="connsiteY18" fmla="*/ 0 h 109385"/>
              <a:gd name="connsiteX19" fmla="*/ 111721 w 188658"/>
              <a:gd name="connsiteY19" fmla="*/ 20027 h 109385"/>
              <a:gd name="connsiteX20" fmla="*/ 90817 w 188658"/>
              <a:gd name="connsiteY20" fmla="*/ 2514 h 109385"/>
              <a:gd name="connsiteX21" fmla="*/ 74548 w 188658"/>
              <a:gd name="connsiteY21" fmla="*/ 0 h 109385"/>
              <a:gd name="connsiteX22" fmla="*/ 40678 w 188658"/>
              <a:gd name="connsiteY22" fmla="*/ 17970 h 109385"/>
              <a:gd name="connsiteX23" fmla="*/ 40678 w 188658"/>
              <a:gd name="connsiteY23" fmla="*/ 2692 h 109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88658" h="109385">
                <a:moveTo>
                  <a:pt x="40678" y="2692"/>
                </a:moveTo>
                <a:lnTo>
                  <a:pt x="0" y="2692"/>
                </a:lnTo>
                <a:lnTo>
                  <a:pt x="0" y="109385"/>
                </a:lnTo>
                <a:lnTo>
                  <a:pt x="42557" y="109385"/>
                </a:lnTo>
                <a:lnTo>
                  <a:pt x="42557" y="51308"/>
                </a:lnTo>
                <a:cubicBezTo>
                  <a:pt x="42748" y="47675"/>
                  <a:pt x="42748" y="43319"/>
                  <a:pt x="46672" y="39408"/>
                </a:cubicBezTo>
                <a:cubicBezTo>
                  <a:pt x="49555" y="36512"/>
                  <a:pt x="53937" y="35153"/>
                  <a:pt x="58242" y="35153"/>
                </a:cubicBezTo>
                <a:cubicBezTo>
                  <a:pt x="63385" y="35153"/>
                  <a:pt x="70573" y="37363"/>
                  <a:pt x="72491" y="45580"/>
                </a:cubicBezTo>
                <a:cubicBezTo>
                  <a:pt x="72897" y="47675"/>
                  <a:pt x="73113" y="49745"/>
                  <a:pt x="73113" y="51803"/>
                </a:cubicBezTo>
                <a:lnTo>
                  <a:pt x="73113" y="109385"/>
                </a:lnTo>
                <a:lnTo>
                  <a:pt x="115582" y="109385"/>
                </a:lnTo>
                <a:lnTo>
                  <a:pt x="115582" y="52387"/>
                </a:lnTo>
                <a:cubicBezTo>
                  <a:pt x="115582" y="47675"/>
                  <a:pt x="115811" y="35153"/>
                  <a:pt x="131292" y="35153"/>
                </a:cubicBezTo>
                <a:cubicBezTo>
                  <a:pt x="145973" y="35153"/>
                  <a:pt x="146177" y="46608"/>
                  <a:pt x="146177" y="53441"/>
                </a:cubicBezTo>
                <a:lnTo>
                  <a:pt x="146177" y="109385"/>
                </a:lnTo>
                <a:lnTo>
                  <a:pt x="188658" y="109385"/>
                </a:lnTo>
                <a:lnTo>
                  <a:pt x="188658" y="41897"/>
                </a:lnTo>
                <a:cubicBezTo>
                  <a:pt x="188480" y="31800"/>
                  <a:pt x="188290" y="20281"/>
                  <a:pt x="178574" y="10731"/>
                </a:cubicBezTo>
                <a:cubicBezTo>
                  <a:pt x="171577" y="3683"/>
                  <a:pt x="160413" y="0"/>
                  <a:pt x="148882" y="0"/>
                </a:cubicBezTo>
                <a:cubicBezTo>
                  <a:pt x="124498" y="0"/>
                  <a:pt x="114808" y="13017"/>
                  <a:pt x="111721" y="20027"/>
                </a:cubicBezTo>
                <a:cubicBezTo>
                  <a:pt x="108801" y="14452"/>
                  <a:pt x="104660" y="6832"/>
                  <a:pt x="90817" y="2514"/>
                </a:cubicBezTo>
                <a:cubicBezTo>
                  <a:pt x="84251" y="419"/>
                  <a:pt x="78232" y="0"/>
                  <a:pt x="74548" y="0"/>
                </a:cubicBezTo>
                <a:cubicBezTo>
                  <a:pt x="51206" y="0"/>
                  <a:pt x="44005" y="12611"/>
                  <a:pt x="40678" y="17970"/>
                </a:cubicBezTo>
                <a:lnTo>
                  <a:pt x="40678" y="269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Freeform 3"/>
          <p:cNvSpPr/>
          <p:nvPr/>
        </p:nvSpPr>
        <p:spPr>
          <a:xfrm>
            <a:off x="5699810" y="1327226"/>
            <a:ext cx="42659" cy="145694"/>
          </a:xfrm>
          <a:custGeom>
            <a:avLst/>
            <a:gdLst>
              <a:gd name="connsiteX0" fmla="*/ 21329 w 42659"/>
              <a:gd name="connsiteY0" fmla="*/ 0 h 145694"/>
              <a:gd name="connsiteX1" fmla="*/ 21329 w 42659"/>
              <a:gd name="connsiteY1" fmla="*/ 145694 h 145694"/>
            </a:gdLst>
            <a:ahLst/>
            <a:cxnLst>
              <a:cxn ang="0">
                <a:pos x="connsiteX0" y="connsiteY0"/>
              </a:cxn>
              <a:cxn ang="1">
                <a:pos x="connsiteX1" y="connsiteY1"/>
              </a:cxn>
            </a:cxnLst>
            <a:rect l="l" t="t" r="r" b="b"/>
            <a:pathLst>
              <a:path w="42659" h="145694">
                <a:moveTo>
                  <a:pt x="21329" y="0"/>
                </a:moveTo>
                <a:lnTo>
                  <a:pt x="21329" y="145694"/>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9" name="Freeform 3"/>
          <p:cNvSpPr/>
          <p:nvPr/>
        </p:nvSpPr>
        <p:spPr>
          <a:xfrm>
            <a:off x="4283496" y="555139"/>
            <a:ext cx="424434" cy="424408"/>
          </a:xfrm>
          <a:custGeom>
            <a:avLst/>
            <a:gdLst>
              <a:gd name="connsiteX0" fmla="*/ 0 w 424434"/>
              <a:gd name="connsiteY0" fmla="*/ 47701 h 424408"/>
              <a:gd name="connsiteX1" fmla="*/ 47701 w 424434"/>
              <a:gd name="connsiteY1" fmla="*/ 0 h 424408"/>
              <a:gd name="connsiteX2" fmla="*/ 376796 w 424434"/>
              <a:gd name="connsiteY2" fmla="*/ 0 h 424408"/>
              <a:gd name="connsiteX3" fmla="*/ 424434 w 424434"/>
              <a:gd name="connsiteY3" fmla="*/ 47701 h 424408"/>
              <a:gd name="connsiteX4" fmla="*/ 424434 w 424434"/>
              <a:gd name="connsiteY4" fmla="*/ 376694 h 424408"/>
              <a:gd name="connsiteX5" fmla="*/ 376796 w 424434"/>
              <a:gd name="connsiteY5" fmla="*/ 424408 h 424408"/>
              <a:gd name="connsiteX6" fmla="*/ 47701 w 424434"/>
              <a:gd name="connsiteY6" fmla="*/ 424408 h 424408"/>
              <a:gd name="connsiteX7" fmla="*/ 0 w 424434"/>
              <a:gd name="connsiteY7" fmla="*/ 376694 h 424408"/>
              <a:gd name="connsiteX8" fmla="*/ 0 w 424434"/>
              <a:gd name="connsiteY8" fmla="*/ 47701 h 4244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24434" h="424408">
                <a:moveTo>
                  <a:pt x="0" y="47701"/>
                </a:moveTo>
                <a:cubicBezTo>
                  <a:pt x="0" y="21336"/>
                  <a:pt x="21348" y="0"/>
                  <a:pt x="47701" y="0"/>
                </a:cubicBezTo>
                <a:lnTo>
                  <a:pt x="376796" y="0"/>
                </a:lnTo>
                <a:cubicBezTo>
                  <a:pt x="403123" y="0"/>
                  <a:pt x="424434" y="21336"/>
                  <a:pt x="424434" y="47701"/>
                </a:cubicBezTo>
                <a:lnTo>
                  <a:pt x="424434" y="376694"/>
                </a:lnTo>
                <a:cubicBezTo>
                  <a:pt x="424434" y="403059"/>
                  <a:pt x="403123" y="424408"/>
                  <a:pt x="376796" y="424408"/>
                </a:cubicBezTo>
                <a:lnTo>
                  <a:pt x="47701" y="424408"/>
                </a:lnTo>
                <a:cubicBezTo>
                  <a:pt x="21348" y="424408"/>
                  <a:pt x="0" y="403059"/>
                  <a:pt x="0" y="376694"/>
                </a:cubicBezTo>
                <a:lnTo>
                  <a:pt x="0" y="4770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Freeform 3"/>
          <p:cNvSpPr/>
          <p:nvPr/>
        </p:nvSpPr>
        <p:spPr>
          <a:xfrm>
            <a:off x="4814063" y="571041"/>
            <a:ext cx="530555" cy="689737"/>
          </a:xfrm>
          <a:custGeom>
            <a:avLst/>
            <a:gdLst>
              <a:gd name="connsiteX0" fmla="*/ 0 w 530555"/>
              <a:gd name="connsiteY0" fmla="*/ 0 h 689737"/>
              <a:gd name="connsiteX1" fmla="*/ 0 w 530555"/>
              <a:gd name="connsiteY1" fmla="*/ 689737 h 689737"/>
              <a:gd name="connsiteX2" fmla="*/ 212216 w 530555"/>
              <a:gd name="connsiteY2" fmla="*/ 689648 h 689737"/>
              <a:gd name="connsiteX3" fmla="*/ 212216 w 530555"/>
              <a:gd name="connsiteY3" fmla="*/ 424446 h 689737"/>
              <a:gd name="connsiteX4" fmla="*/ 504837 w 530555"/>
              <a:gd name="connsiteY4" fmla="*/ 424446 h 689737"/>
              <a:gd name="connsiteX5" fmla="*/ 504837 w 530555"/>
              <a:gd name="connsiteY5" fmla="*/ 265214 h 689737"/>
              <a:gd name="connsiteX6" fmla="*/ 212216 w 530555"/>
              <a:gd name="connsiteY6" fmla="*/ 265214 h 689737"/>
              <a:gd name="connsiteX7" fmla="*/ 212216 w 530555"/>
              <a:gd name="connsiteY7" fmla="*/ 159143 h 689737"/>
              <a:gd name="connsiteX8" fmla="*/ 530555 w 530555"/>
              <a:gd name="connsiteY8" fmla="*/ 159143 h 689737"/>
              <a:gd name="connsiteX9" fmla="*/ 530555 w 530555"/>
              <a:gd name="connsiteY9" fmla="*/ 0 h 689737"/>
              <a:gd name="connsiteX10" fmla="*/ 0 w 530555"/>
              <a:gd name="connsiteY10" fmla="*/ 0 h 6897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530555" h="689737">
                <a:moveTo>
                  <a:pt x="0" y="0"/>
                </a:moveTo>
                <a:lnTo>
                  <a:pt x="0" y="689737"/>
                </a:lnTo>
                <a:lnTo>
                  <a:pt x="212216" y="689648"/>
                </a:lnTo>
                <a:lnTo>
                  <a:pt x="212216" y="424446"/>
                </a:lnTo>
                <a:lnTo>
                  <a:pt x="504837" y="424446"/>
                </a:lnTo>
                <a:lnTo>
                  <a:pt x="504837" y="265214"/>
                </a:lnTo>
                <a:lnTo>
                  <a:pt x="212216" y="265214"/>
                </a:lnTo>
                <a:lnTo>
                  <a:pt x="212216" y="159143"/>
                </a:lnTo>
                <a:lnTo>
                  <a:pt x="530555" y="159143"/>
                </a:lnTo>
                <a:lnTo>
                  <a:pt x="530555"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Freeform 3"/>
          <p:cNvSpPr/>
          <p:nvPr/>
        </p:nvSpPr>
        <p:spPr>
          <a:xfrm>
            <a:off x="5373823" y="571045"/>
            <a:ext cx="368630" cy="696620"/>
          </a:xfrm>
          <a:custGeom>
            <a:avLst/>
            <a:gdLst>
              <a:gd name="connsiteX0" fmla="*/ 78359 w 368630"/>
              <a:gd name="connsiteY0" fmla="*/ 159905 h 696620"/>
              <a:gd name="connsiteX1" fmla="*/ 0 w 368630"/>
              <a:gd name="connsiteY1" fmla="*/ 159143 h 696620"/>
              <a:gd name="connsiteX2" fmla="*/ 0 w 368630"/>
              <a:gd name="connsiteY2" fmla="*/ 265239 h 696620"/>
              <a:gd name="connsiteX3" fmla="*/ 76898 w 368630"/>
              <a:gd name="connsiteY3" fmla="*/ 265239 h 696620"/>
              <a:gd name="connsiteX4" fmla="*/ 74409 w 368630"/>
              <a:gd name="connsiteY4" fmla="*/ 550037 h 696620"/>
              <a:gd name="connsiteX5" fmla="*/ 108610 w 368630"/>
              <a:gd name="connsiteY5" fmla="*/ 654634 h 696620"/>
              <a:gd name="connsiteX6" fmla="*/ 241528 w 368630"/>
              <a:gd name="connsiteY6" fmla="*/ 696620 h 696620"/>
              <a:gd name="connsiteX7" fmla="*/ 368516 w 368630"/>
              <a:gd name="connsiteY7" fmla="*/ 685876 h 696620"/>
              <a:gd name="connsiteX8" fmla="*/ 368516 w 368630"/>
              <a:gd name="connsiteY8" fmla="*/ 548068 h 696620"/>
              <a:gd name="connsiteX9" fmla="*/ 338632 w 368630"/>
              <a:gd name="connsiteY9" fmla="*/ 552005 h 696620"/>
              <a:gd name="connsiteX10" fmla="*/ 289115 w 368630"/>
              <a:gd name="connsiteY10" fmla="*/ 500113 h 696620"/>
              <a:gd name="connsiteX11" fmla="*/ 289115 w 368630"/>
              <a:gd name="connsiteY11" fmla="*/ 265239 h 696620"/>
              <a:gd name="connsiteX12" fmla="*/ 368630 w 368630"/>
              <a:gd name="connsiteY12" fmla="*/ 265239 h 696620"/>
              <a:gd name="connsiteX13" fmla="*/ 368630 w 368630"/>
              <a:gd name="connsiteY13" fmla="*/ 159143 h 696620"/>
              <a:gd name="connsiteX14" fmla="*/ 289115 w 368630"/>
              <a:gd name="connsiteY14" fmla="*/ 159143 h 696620"/>
              <a:gd name="connsiteX15" fmla="*/ 289115 w 368630"/>
              <a:gd name="connsiteY15" fmla="*/ 0 h 696620"/>
              <a:gd name="connsiteX16" fmla="*/ 76898 w 368630"/>
              <a:gd name="connsiteY16" fmla="*/ 0 h 696620"/>
              <a:gd name="connsiteX17" fmla="*/ 78359 w 368630"/>
              <a:gd name="connsiteY17" fmla="*/ 159905 h 6966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368630" h="696620">
                <a:moveTo>
                  <a:pt x="78359" y="159905"/>
                </a:moveTo>
                <a:lnTo>
                  <a:pt x="0" y="159143"/>
                </a:lnTo>
                <a:lnTo>
                  <a:pt x="0" y="265239"/>
                </a:lnTo>
                <a:lnTo>
                  <a:pt x="76898" y="265239"/>
                </a:lnTo>
                <a:lnTo>
                  <a:pt x="74409" y="550037"/>
                </a:lnTo>
                <a:cubicBezTo>
                  <a:pt x="74409" y="575424"/>
                  <a:pt x="74409" y="620420"/>
                  <a:pt x="108610" y="654634"/>
                </a:cubicBezTo>
                <a:cubicBezTo>
                  <a:pt x="148666" y="695629"/>
                  <a:pt x="219964" y="696620"/>
                  <a:pt x="241528" y="696620"/>
                </a:cubicBezTo>
                <a:cubicBezTo>
                  <a:pt x="283464" y="696620"/>
                  <a:pt x="323608" y="691718"/>
                  <a:pt x="368516" y="685876"/>
                </a:cubicBezTo>
                <a:lnTo>
                  <a:pt x="368516" y="548068"/>
                </a:lnTo>
                <a:cubicBezTo>
                  <a:pt x="356768" y="550037"/>
                  <a:pt x="350329" y="552005"/>
                  <a:pt x="338632" y="552005"/>
                </a:cubicBezTo>
                <a:cubicBezTo>
                  <a:pt x="284912" y="552005"/>
                  <a:pt x="289115" y="519671"/>
                  <a:pt x="289115" y="500113"/>
                </a:cubicBezTo>
                <a:lnTo>
                  <a:pt x="289115" y="265239"/>
                </a:lnTo>
                <a:lnTo>
                  <a:pt x="368630" y="265239"/>
                </a:lnTo>
                <a:lnTo>
                  <a:pt x="368630" y="159143"/>
                </a:lnTo>
                <a:lnTo>
                  <a:pt x="289115" y="159143"/>
                </a:lnTo>
                <a:lnTo>
                  <a:pt x="289115" y="0"/>
                </a:lnTo>
                <a:lnTo>
                  <a:pt x="76898" y="0"/>
                </a:lnTo>
                <a:lnTo>
                  <a:pt x="78359" y="159905"/>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Freeform 3"/>
          <p:cNvSpPr/>
          <p:nvPr/>
        </p:nvSpPr>
        <p:spPr>
          <a:xfrm>
            <a:off x="6247299" y="573432"/>
            <a:ext cx="157556" cy="157556"/>
          </a:xfrm>
          <a:custGeom>
            <a:avLst/>
            <a:gdLst>
              <a:gd name="connsiteX0" fmla="*/ 151206 w 157556"/>
              <a:gd name="connsiteY0" fmla="*/ 79222 h 157556"/>
              <a:gd name="connsiteX1" fmla="*/ 78790 w 157556"/>
              <a:gd name="connsiteY1" fmla="*/ 151206 h 157556"/>
              <a:gd name="connsiteX2" fmla="*/ 6350 w 157556"/>
              <a:gd name="connsiteY2" fmla="*/ 79019 h 157556"/>
              <a:gd name="connsiteX3" fmla="*/ 79019 w 157556"/>
              <a:gd name="connsiteY3" fmla="*/ 6350 h 157556"/>
              <a:gd name="connsiteX4" fmla="*/ 151206 w 157556"/>
              <a:gd name="connsiteY4" fmla="*/ 79222 h 1575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556" h="157556">
                <a:moveTo>
                  <a:pt x="151206" y="79222"/>
                </a:moveTo>
                <a:cubicBezTo>
                  <a:pt x="150964" y="119227"/>
                  <a:pt x="119507" y="151206"/>
                  <a:pt x="78790" y="151206"/>
                </a:cubicBezTo>
                <a:cubicBezTo>
                  <a:pt x="39014" y="151206"/>
                  <a:pt x="6350" y="119481"/>
                  <a:pt x="6350" y="79019"/>
                </a:cubicBezTo>
                <a:cubicBezTo>
                  <a:pt x="6350" y="39001"/>
                  <a:pt x="38112" y="6350"/>
                  <a:pt x="79019" y="6350"/>
                </a:cubicBezTo>
                <a:cubicBezTo>
                  <a:pt x="120358" y="6350"/>
                  <a:pt x="151434" y="39433"/>
                  <a:pt x="151206" y="79222"/>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6286500" y="596900"/>
            <a:ext cx="88900" cy="114300"/>
          </a:xfrm>
          <a:prstGeom prst="rect">
            <a:avLst/>
          </a:prstGeom>
          <a:noFill/>
        </p:spPr>
      </p:pic>
      <p:pic>
        <p:nvPicPr>
          <p:cNvPr id="1103" name="Picture 3"/>
          <p:cNvPicPr>
            <a:picLocks noChangeAspect="1" noChangeArrowheads="1"/>
          </p:cNvPicPr>
          <p:nvPr/>
        </p:nvPicPr>
        <p:blipFill>
          <a:blip r:embed="rId3" cstate="print"/>
          <a:srcRect/>
          <a:stretch>
            <a:fillRect/>
          </a:stretch>
        </p:blipFill>
        <p:spPr bwMode="auto">
          <a:xfrm>
            <a:off x="5753100" y="723900"/>
            <a:ext cx="571500" cy="558800"/>
          </a:xfrm>
          <a:prstGeom prst="rect">
            <a:avLst/>
          </a:prstGeom>
          <a:noFill/>
        </p:spPr>
      </p:pic>
      <p:pic>
        <p:nvPicPr>
          <p:cNvPr id="1104" name="Picture 3"/>
          <p:cNvPicPr>
            <a:picLocks noChangeAspect="1" noChangeArrowheads="1"/>
          </p:cNvPicPr>
          <p:nvPr/>
        </p:nvPicPr>
        <p:blipFill>
          <a:blip r:embed="rId4" cstate="print"/>
          <a:srcRect/>
          <a:stretch>
            <a:fillRect/>
          </a:stretch>
        </p:blipFill>
        <p:spPr bwMode="auto">
          <a:xfrm>
            <a:off x="5016500" y="1358900"/>
            <a:ext cx="127000" cy="127000"/>
          </a:xfrm>
          <a:prstGeom prst="rect">
            <a:avLst/>
          </a:prstGeom>
          <a:noFill/>
        </p:spPr>
      </p:pic>
      <p:pic>
        <p:nvPicPr>
          <p:cNvPr id="1105" name="Picture 3"/>
          <p:cNvPicPr>
            <a:picLocks noChangeAspect="1" noChangeArrowheads="1"/>
          </p:cNvPicPr>
          <p:nvPr/>
        </p:nvPicPr>
        <p:blipFill>
          <a:blip r:embed="rId5" cstate="print"/>
          <a:srcRect/>
          <a:stretch>
            <a:fillRect/>
          </a:stretch>
        </p:blipFill>
        <p:spPr bwMode="auto">
          <a:xfrm>
            <a:off x="5549900" y="1358900"/>
            <a:ext cx="127000" cy="127000"/>
          </a:xfrm>
          <a:prstGeom prst="rect">
            <a:avLst/>
          </a:prstGeom>
          <a:noFill/>
        </p:spPr>
      </p:pic>
      <p:pic>
        <p:nvPicPr>
          <p:cNvPr id="1106" name="Picture 3"/>
          <p:cNvPicPr>
            <a:picLocks noChangeAspect="1" noChangeArrowheads="1"/>
          </p:cNvPicPr>
          <p:nvPr/>
        </p:nvPicPr>
        <p:blipFill>
          <a:blip r:embed="rId6" cstate="print"/>
          <a:srcRect/>
          <a:stretch>
            <a:fillRect/>
          </a:stretch>
        </p:blipFill>
        <p:spPr bwMode="auto">
          <a:xfrm>
            <a:off x="952500" y="1981200"/>
            <a:ext cx="8788400" cy="3467100"/>
          </a:xfrm>
          <a:prstGeom prst="rect">
            <a:avLst/>
          </a:prstGeom>
          <a:noFill/>
        </p:spPr>
      </p:pic>
      <p:pic>
        <p:nvPicPr>
          <p:cNvPr id="1107" name="Picture 3"/>
          <p:cNvPicPr>
            <a:picLocks noChangeAspect="1" noChangeArrowheads="1"/>
          </p:cNvPicPr>
          <p:nvPr/>
        </p:nvPicPr>
        <p:blipFill>
          <a:blip r:embed="rId7" cstate="print"/>
          <a:srcRect/>
          <a:stretch>
            <a:fillRect/>
          </a:stretch>
        </p:blipFill>
        <p:spPr bwMode="auto">
          <a:xfrm>
            <a:off x="1574800" y="6959600"/>
            <a:ext cx="25400" cy="38100"/>
          </a:xfrm>
          <a:prstGeom prst="rect">
            <a:avLst/>
          </a:prstGeom>
          <a:noFill/>
        </p:spPr>
      </p:pic>
      <p:pic>
        <p:nvPicPr>
          <p:cNvPr id="1108" name="Picture 3"/>
          <p:cNvPicPr>
            <a:picLocks noChangeAspect="1" noChangeArrowheads="1"/>
          </p:cNvPicPr>
          <p:nvPr/>
        </p:nvPicPr>
        <p:blipFill>
          <a:blip r:embed="rId8" cstate="print"/>
          <a:srcRect/>
          <a:stretch>
            <a:fillRect/>
          </a:stretch>
        </p:blipFill>
        <p:spPr bwMode="auto">
          <a:xfrm>
            <a:off x="1612900" y="7251700"/>
            <a:ext cx="25400" cy="38100"/>
          </a:xfrm>
          <a:prstGeom prst="rect">
            <a:avLst/>
          </a:prstGeom>
          <a:noFill/>
        </p:spPr>
      </p:pic>
      <p:pic>
        <p:nvPicPr>
          <p:cNvPr id="1109" name="Picture 3"/>
          <p:cNvPicPr>
            <a:picLocks noChangeAspect="1" noChangeArrowheads="1"/>
          </p:cNvPicPr>
          <p:nvPr/>
        </p:nvPicPr>
        <p:blipFill>
          <a:blip r:embed="rId9" cstate="print"/>
          <a:srcRect/>
          <a:stretch>
            <a:fillRect/>
          </a:stretch>
        </p:blipFill>
        <p:spPr bwMode="auto">
          <a:xfrm>
            <a:off x="1409700" y="7302500"/>
            <a:ext cx="381000" cy="114300"/>
          </a:xfrm>
          <a:prstGeom prst="rect">
            <a:avLst/>
          </a:prstGeom>
          <a:noFill/>
        </p:spPr>
      </p:pic>
      <p:pic>
        <p:nvPicPr>
          <p:cNvPr id="1110" name="Picture 3"/>
          <p:cNvPicPr>
            <a:picLocks noChangeAspect="1" noChangeArrowheads="1"/>
          </p:cNvPicPr>
          <p:nvPr/>
        </p:nvPicPr>
        <p:blipFill>
          <a:blip r:embed="rId10" cstate="print"/>
          <a:srcRect/>
          <a:stretch>
            <a:fillRect/>
          </a:stretch>
        </p:blipFill>
        <p:spPr bwMode="auto">
          <a:xfrm>
            <a:off x="2095500" y="6959600"/>
            <a:ext cx="469900" cy="457200"/>
          </a:xfrm>
          <a:prstGeom prst="rect">
            <a:avLst/>
          </a:prstGeom>
          <a:noFill/>
        </p:spPr>
      </p:pic>
      <p:pic>
        <p:nvPicPr>
          <p:cNvPr id="1111" name="Picture 3"/>
          <p:cNvPicPr>
            <a:picLocks noChangeAspect="1" noChangeArrowheads="1"/>
          </p:cNvPicPr>
          <p:nvPr/>
        </p:nvPicPr>
        <p:blipFill>
          <a:blip r:embed="rId11" cstate="print"/>
          <a:srcRect/>
          <a:stretch>
            <a:fillRect/>
          </a:stretch>
        </p:blipFill>
        <p:spPr bwMode="auto">
          <a:xfrm>
            <a:off x="2908300" y="6959600"/>
            <a:ext cx="304800" cy="393700"/>
          </a:xfrm>
          <a:prstGeom prst="rect">
            <a:avLst/>
          </a:prstGeom>
          <a:noFill/>
        </p:spPr>
      </p:pic>
      <p:pic>
        <p:nvPicPr>
          <p:cNvPr id="1112" name="Picture 3"/>
          <p:cNvPicPr>
            <a:picLocks noChangeAspect="1" noChangeArrowheads="1"/>
          </p:cNvPicPr>
          <p:nvPr/>
        </p:nvPicPr>
        <p:blipFill>
          <a:blip r:embed="rId12" cstate="print"/>
          <a:srcRect/>
          <a:stretch>
            <a:fillRect/>
          </a:stretch>
        </p:blipFill>
        <p:spPr bwMode="auto">
          <a:xfrm>
            <a:off x="2921000" y="7378700"/>
            <a:ext cx="279400" cy="76200"/>
          </a:xfrm>
          <a:prstGeom prst="rect">
            <a:avLst/>
          </a:prstGeom>
          <a:noFill/>
        </p:spPr>
      </p:pic>
      <p:pic>
        <p:nvPicPr>
          <p:cNvPr id="1113" name="Picture 3"/>
          <p:cNvPicPr>
            <a:picLocks noChangeAspect="1" noChangeArrowheads="1"/>
          </p:cNvPicPr>
          <p:nvPr/>
        </p:nvPicPr>
        <p:blipFill>
          <a:blip r:embed="rId13" cstate="print"/>
          <a:srcRect/>
          <a:stretch>
            <a:fillRect/>
          </a:stretch>
        </p:blipFill>
        <p:spPr bwMode="auto">
          <a:xfrm>
            <a:off x="3670300" y="6959600"/>
            <a:ext cx="304800" cy="393700"/>
          </a:xfrm>
          <a:prstGeom prst="rect">
            <a:avLst/>
          </a:prstGeom>
          <a:noFill/>
        </p:spPr>
      </p:pic>
      <p:pic>
        <p:nvPicPr>
          <p:cNvPr id="1114" name="Picture 3"/>
          <p:cNvPicPr>
            <a:picLocks noChangeAspect="1" noChangeArrowheads="1"/>
          </p:cNvPicPr>
          <p:nvPr/>
        </p:nvPicPr>
        <p:blipFill>
          <a:blip r:embed="rId14" cstate="print"/>
          <a:srcRect/>
          <a:stretch>
            <a:fillRect/>
          </a:stretch>
        </p:blipFill>
        <p:spPr bwMode="auto">
          <a:xfrm>
            <a:off x="3683000" y="7378700"/>
            <a:ext cx="279400" cy="76200"/>
          </a:xfrm>
          <a:prstGeom prst="rect">
            <a:avLst/>
          </a:prstGeom>
          <a:noFill/>
        </p:spPr>
      </p:pic>
      <p:pic>
        <p:nvPicPr>
          <p:cNvPr id="1115" name="Picture 3"/>
          <p:cNvPicPr>
            <a:picLocks noChangeAspect="1" noChangeArrowheads="1"/>
          </p:cNvPicPr>
          <p:nvPr/>
        </p:nvPicPr>
        <p:blipFill>
          <a:blip r:embed="rId15" cstate="print"/>
          <a:srcRect/>
          <a:stretch>
            <a:fillRect/>
          </a:stretch>
        </p:blipFill>
        <p:spPr bwMode="auto">
          <a:xfrm>
            <a:off x="4445000" y="6959600"/>
            <a:ext cx="292100" cy="393700"/>
          </a:xfrm>
          <a:prstGeom prst="rect">
            <a:avLst/>
          </a:prstGeom>
          <a:noFill/>
        </p:spPr>
      </p:pic>
      <p:pic>
        <p:nvPicPr>
          <p:cNvPr id="1116" name="Picture 3"/>
          <p:cNvPicPr>
            <a:picLocks noChangeAspect="1" noChangeArrowheads="1"/>
          </p:cNvPicPr>
          <p:nvPr/>
        </p:nvPicPr>
        <p:blipFill>
          <a:blip r:embed="rId16" cstate="print"/>
          <a:srcRect/>
          <a:stretch>
            <a:fillRect/>
          </a:stretch>
        </p:blipFill>
        <p:spPr bwMode="auto">
          <a:xfrm>
            <a:off x="4457700" y="7378700"/>
            <a:ext cx="279400" cy="76200"/>
          </a:xfrm>
          <a:prstGeom prst="rect">
            <a:avLst/>
          </a:prstGeom>
          <a:noFill/>
        </p:spPr>
      </p:pic>
      <p:pic>
        <p:nvPicPr>
          <p:cNvPr id="1117" name="Picture 3"/>
          <p:cNvPicPr>
            <a:picLocks noChangeAspect="1" noChangeArrowheads="1"/>
          </p:cNvPicPr>
          <p:nvPr/>
        </p:nvPicPr>
        <p:blipFill>
          <a:blip r:embed="rId17" cstate="print"/>
          <a:srcRect/>
          <a:stretch>
            <a:fillRect/>
          </a:stretch>
        </p:blipFill>
        <p:spPr bwMode="auto">
          <a:xfrm>
            <a:off x="5207000" y="6959600"/>
            <a:ext cx="304800" cy="393700"/>
          </a:xfrm>
          <a:prstGeom prst="rect">
            <a:avLst/>
          </a:prstGeom>
          <a:noFill/>
        </p:spPr>
      </p:pic>
      <p:pic>
        <p:nvPicPr>
          <p:cNvPr id="1118" name="Picture 3"/>
          <p:cNvPicPr>
            <a:picLocks noChangeAspect="1" noChangeArrowheads="1"/>
          </p:cNvPicPr>
          <p:nvPr/>
        </p:nvPicPr>
        <p:blipFill>
          <a:blip r:embed="rId18" cstate="print"/>
          <a:srcRect/>
          <a:stretch>
            <a:fillRect/>
          </a:stretch>
        </p:blipFill>
        <p:spPr bwMode="auto">
          <a:xfrm>
            <a:off x="5219700" y="7378700"/>
            <a:ext cx="279400" cy="76200"/>
          </a:xfrm>
          <a:prstGeom prst="rect">
            <a:avLst/>
          </a:prstGeom>
          <a:noFill/>
        </p:spPr>
      </p:pic>
      <p:pic>
        <p:nvPicPr>
          <p:cNvPr id="1119" name="Picture 3"/>
          <p:cNvPicPr>
            <a:picLocks noChangeAspect="1" noChangeArrowheads="1"/>
          </p:cNvPicPr>
          <p:nvPr/>
        </p:nvPicPr>
        <p:blipFill>
          <a:blip r:embed="rId19" cstate="print"/>
          <a:srcRect/>
          <a:stretch>
            <a:fillRect/>
          </a:stretch>
        </p:blipFill>
        <p:spPr bwMode="auto">
          <a:xfrm>
            <a:off x="5905500" y="7010400"/>
            <a:ext cx="355600" cy="355600"/>
          </a:xfrm>
          <a:prstGeom prst="rect">
            <a:avLst/>
          </a:prstGeom>
          <a:noFill/>
        </p:spPr>
      </p:pic>
      <p:pic>
        <p:nvPicPr>
          <p:cNvPr id="1120" name="Picture 3"/>
          <p:cNvPicPr>
            <a:picLocks noChangeAspect="1" noChangeArrowheads="1"/>
          </p:cNvPicPr>
          <p:nvPr/>
        </p:nvPicPr>
        <p:blipFill>
          <a:blip r:embed="rId20" cstate="print"/>
          <a:srcRect/>
          <a:stretch>
            <a:fillRect/>
          </a:stretch>
        </p:blipFill>
        <p:spPr bwMode="auto">
          <a:xfrm>
            <a:off x="7162800" y="6985000"/>
            <a:ext cx="508000" cy="406400"/>
          </a:xfrm>
          <a:prstGeom prst="rect">
            <a:avLst/>
          </a:prstGeom>
          <a:noFill/>
        </p:spPr>
      </p:pic>
      <p:pic>
        <p:nvPicPr>
          <p:cNvPr id="1121" name="Picture 3"/>
          <p:cNvPicPr>
            <a:picLocks noChangeAspect="1" noChangeArrowheads="1"/>
          </p:cNvPicPr>
          <p:nvPr/>
        </p:nvPicPr>
        <p:blipFill>
          <a:blip r:embed="rId21" cstate="print"/>
          <a:srcRect/>
          <a:stretch>
            <a:fillRect/>
          </a:stretch>
        </p:blipFill>
        <p:spPr bwMode="auto">
          <a:xfrm>
            <a:off x="7950200" y="6985000"/>
            <a:ext cx="520700" cy="406400"/>
          </a:xfrm>
          <a:prstGeom prst="rect">
            <a:avLst/>
          </a:prstGeom>
          <a:noFill/>
        </p:spPr>
      </p:pic>
      <p:pic>
        <p:nvPicPr>
          <p:cNvPr id="1122" name="Picture 3"/>
          <p:cNvPicPr>
            <a:picLocks noChangeAspect="1" noChangeArrowheads="1"/>
          </p:cNvPicPr>
          <p:nvPr/>
        </p:nvPicPr>
        <p:blipFill>
          <a:blip r:embed="rId22" cstate="print"/>
          <a:srcRect/>
          <a:stretch>
            <a:fillRect/>
          </a:stretch>
        </p:blipFill>
        <p:spPr bwMode="auto">
          <a:xfrm>
            <a:off x="8750300" y="6896100"/>
            <a:ext cx="292100" cy="622300"/>
          </a:xfrm>
          <a:prstGeom prst="rect">
            <a:avLst/>
          </a:prstGeom>
          <a:noFill/>
        </p:spPr>
      </p:pic>
      <p:pic>
        <p:nvPicPr>
          <p:cNvPr id="1123" name="Picture 3"/>
          <p:cNvPicPr>
            <a:picLocks noChangeAspect="1" noChangeArrowheads="1"/>
          </p:cNvPicPr>
          <p:nvPr/>
        </p:nvPicPr>
        <p:blipFill>
          <a:blip r:embed="rId23" cstate="print"/>
          <a:srcRect/>
          <a:stretch>
            <a:fillRect/>
          </a:stretch>
        </p:blipFill>
        <p:spPr bwMode="auto">
          <a:xfrm>
            <a:off x="0" y="0"/>
            <a:ext cx="10680700" cy="7556500"/>
          </a:xfrm>
          <a:prstGeom prst="rect">
            <a:avLst/>
          </a:prstGeom>
          <a:noFill/>
        </p:spPr>
      </p:pic>
      <p:pic>
        <p:nvPicPr>
          <p:cNvPr id="1124" name="Picture 3"/>
          <p:cNvPicPr>
            <a:picLocks noChangeAspect="1" noChangeArrowheads="1"/>
          </p:cNvPicPr>
          <p:nvPr/>
        </p:nvPicPr>
        <p:blipFill>
          <a:blip r:embed="rId24" cstate="print"/>
          <a:srcRect/>
          <a:stretch>
            <a:fillRect/>
          </a:stretch>
        </p:blipFill>
        <p:spPr bwMode="auto">
          <a:xfrm>
            <a:off x="0" y="0"/>
            <a:ext cx="10680700" cy="6604000"/>
          </a:xfrm>
          <a:prstGeom prst="rect">
            <a:avLst/>
          </a:prstGeom>
          <a:noFill/>
        </p:spPr>
      </p:pic>
      <p:sp>
        <p:nvSpPr>
          <p:cNvPr id="2" name="TextBox 1"/>
          <p:cNvSpPr txBox="1"/>
          <p:nvPr/>
        </p:nvSpPr>
        <p:spPr>
          <a:xfrm>
            <a:off x="2565400" y="5704760"/>
            <a:ext cx="5711885" cy="697948"/>
          </a:xfrm>
          <a:prstGeom prst="rect">
            <a:avLst/>
          </a:prstGeom>
          <a:noFill/>
        </p:spPr>
        <p:txBody>
          <a:bodyPr wrap="none" lIns="0" tIns="0" rIns="0" rtlCol="0">
            <a:spAutoFit/>
          </a:bodyPr>
          <a:lstStyle/>
          <a:p>
            <a:pPr>
              <a:lnSpc>
                <a:spcPts val="5400"/>
              </a:lnSpc>
              <a:tabLst/>
            </a:pPr>
            <a:r>
              <a:rPr lang="en-US" altLang="zh-CN" sz="3920" dirty="0">
                <a:solidFill>
                  <a:srgbClr val="FFFFFF"/>
                </a:solidFill>
                <a:latin typeface="Arial Black" pitchFamily="18" charset="0"/>
                <a:cs typeface="Arial Black" pitchFamily="18" charset="0"/>
              </a:rPr>
              <a:t>Smart Home Catalog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6" y="7105782"/>
            <a:ext cx="10674883" cy="445639"/>
          </a:xfrm>
          <a:custGeom>
            <a:avLst/>
            <a:gdLst>
              <a:gd name="connsiteX0" fmla="*/ 0 w 10674883"/>
              <a:gd name="connsiteY0" fmla="*/ 445639 h 445639"/>
              <a:gd name="connsiteX1" fmla="*/ 10674883 w 10674883"/>
              <a:gd name="connsiteY1" fmla="*/ 445639 h 445639"/>
              <a:gd name="connsiteX2" fmla="*/ 10674883 w 10674883"/>
              <a:gd name="connsiteY2" fmla="*/ 0 h 445639"/>
              <a:gd name="connsiteX3" fmla="*/ 0 w 10674883"/>
              <a:gd name="connsiteY3" fmla="*/ 0 h 445639"/>
              <a:gd name="connsiteX4" fmla="*/ 0 w 10674883"/>
              <a:gd name="connsiteY4" fmla="*/ 445639 h 4456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74883" h="445639">
                <a:moveTo>
                  <a:pt x="0" y="445639"/>
                </a:moveTo>
                <a:lnTo>
                  <a:pt x="10674883" y="445639"/>
                </a:lnTo>
                <a:lnTo>
                  <a:pt x="10674883" y="0"/>
                </a:lnTo>
                <a:lnTo>
                  <a:pt x="0" y="0"/>
                </a:lnTo>
                <a:lnTo>
                  <a:pt x="0" y="445639"/>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092805" y="7194655"/>
            <a:ext cx="169593" cy="169529"/>
          </a:xfrm>
          <a:custGeom>
            <a:avLst/>
            <a:gdLst>
              <a:gd name="connsiteX0" fmla="*/ 0 w 169593"/>
              <a:gd name="connsiteY0" fmla="*/ 19053 h 169529"/>
              <a:gd name="connsiteX1" fmla="*/ 19062 w 169593"/>
              <a:gd name="connsiteY1" fmla="*/ 0 h 169529"/>
              <a:gd name="connsiteX2" fmla="*/ 150543 w 169593"/>
              <a:gd name="connsiteY2" fmla="*/ 0 h 169529"/>
              <a:gd name="connsiteX3" fmla="*/ 169593 w 169593"/>
              <a:gd name="connsiteY3" fmla="*/ 19053 h 169529"/>
              <a:gd name="connsiteX4" fmla="*/ 169593 w 169593"/>
              <a:gd name="connsiteY4" fmla="*/ 150463 h 169529"/>
              <a:gd name="connsiteX5" fmla="*/ 150543 w 169593"/>
              <a:gd name="connsiteY5" fmla="*/ 169529 h 169529"/>
              <a:gd name="connsiteX6" fmla="*/ 19062 w 169593"/>
              <a:gd name="connsiteY6" fmla="*/ 169529 h 169529"/>
              <a:gd name="connsiteX7" fmla="*/ 0 w 169593"/>
              <a:gd name="connsiteY7" fmla="*/ 150463 h 169529"/>
              <a:gd name="connsiteX8" fmla="*/ 0 w 169593"/>
              <a:gd name="connsiteY8" fmla="*/ 19053 h 1695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9593" h="169529">
                <a:moveTo>
                  <a:pt x="0" y="19053"/>
                </a:moveTo>
                <a:cubicBezTo>
                  <a:pt x="0" y="8518"/>
                  <a:pt x="8534" y="0"/>
                  <a:pt x="19062" y="0"/>
                </a:cubicBezTo>
                <a:lnTo>
                  <a:pt x="150543" y="0"/>
                </a:lnTo>
                <a:cubicBezTo>
                  <a:pt x="161071" y="0"/>
                  <a:pt x="169593" y="8518"/>
                  <a:pt x="169593" y="19053"/>
                </a:cubicBezTo>
                <a:lnTo>
                  <a:pt x="169593" y="150463"/>
                </a:lnTo>
                <a:cubicBezTo>
                  <a:pt x="169593" y="160999"/>
                  <a:pt x="161071" y="169529"/>
                  <a:pt x="150543" y="169529"/>
                </a:cubicBezTo>
                <a:lnTo>
                  <a:pt x="19062" y="169529"/>
                </a:lnTo>
                <a:cubicBezTo>
                  <a:pt x="8534" y="169529"/>
                  <a:pt x="0" y="160999"/>
                  <a:pt x="0" y="150463"/>
                </a:cubicBezTo>
                <a:lnTo>
                  <a:pt x="0" y="1905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304806" y="7201015"/>
            <a:ext cx="211985" cy="275462"/>
          </a:xfrm>
          <a:custGeom>
            <a:avLst/>
            <a:gdLst>
              <a:gd name="connsiteX0" fmla="*/ 0 w 211985"/>
              <a:gd name="connsiteY0" fmla="*/ 0 h 275462"/>
              <a:gd name="connsiteX1" fmla="*/ 0 w 211985"/>
              <a:gd name="connsiteY1" fmla="*/ 275462 h 275462"/>
              <a:gd name="connsiteX2" fmla="*/ 84796 w 211985"/>
              <a:gd name="connsiteY2" fmla="*/ 275424 h 275462"/>
              <a:gd name="connsiteX3" fmla="*/ 84796 w 211985"/>
              <a:gd name="connsiteY3" fmla="*/ 169516 h 275462"/>
              <a:gd name="connsiteX4" fmla="*/ 201711 w 211985"/>
              <a:gd name="connsiteY4" fmla="*/ 169516 h 275462"/>
              <a:gd name="connsiteX5" fmla="*/ 201711 w 211985"/>
              <a:gd name="connsiteY5" fmla="*/ 105932 h 275462"/>
              <a:gd name="connsiteX6" fmla="*/ 84796 w 211985"/>
              <a:gd name="connsiteY6" fmla="*/ 105932 h 275462"/>
              <a:gd name="connsiteX7" fmla="*/ 84796 w 211985"/>
              <a:gd name="connsiteY7" fmla="*/ 63559 h 275462"/>
              <a:gd name="connsiteX8" fmla="*/ 211985 w 211985"/>
              <a:gd name="connsiteY8" fmla="*/ 63559 h 275462"/>
              <a:gd name="connsiteX9" fmla="*/ 211985 w 211985"/>
              <a:gd name="connsiteY9" fmla="*/ 0 h 275462"/>
              <a:gd name="connsiteX10" fmla="*/ 0 w 211985"/>
              <a:gd name="connsiteY10" fmla="*/ 0 h 27546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211985" h="275462">
                <a:moveTo>
                  <a:pt x="0" y="0"/>
                </a:moveTo>
                <a:lnTo>
                  <a:pt x="0" y="275462"/>
                </a:lnTo>
                <a:lnTo>
                  <a:pt x="84796" y="275424"/>
                </a:lnTo>
                <a:lnTo>
                  <a:pt x="84796" y="169516"/>
                </a:lnTo>
                <a:lnTo>
                  <a:pt x="201711" y="169516"/>
                </a:lnTo>
                <a:lnTo>
                  <a:pt x="201711" y="105932"/>
                </a:lnTo>
                <a:lnTo>
                  <a:pt x="84796" y="105932"/>
                </a:lnTo>
                <a:lnTo>
                  <a:pt x="84796" y="63559"/>
                </a:lnTo>
                <a:lnTo>
                  <a:pt x="211985" y="63559"/>
                </a:lnTo>
                <a:lnTo>
                  <a:pt x="211985"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528450" y="7201032"/>
            <a:ext cx="147292" cy="278217"/>
          </a:xfrm>
          <a:custGeom>
            <a:avLst/>
            <a:gdLst>
              <a:gd name="connsiteX0" fmla="*/ 31317 w 147292"/>
              <a:gd name="connsiteY0" fmla="*/ 63838 h 278217"/>
              <a:gd name="connsiteX1" fmla="*/ 0 w 147292"/>
              <a:gd name="connsiteY1" fmla="*/ 63559 h 278217"/>
              <a:gd name="connsiteX2" fmla="*/ 0 w 147292"/>
              <a:gd name="connsiteY2" fmla="*/ 105906 h 278217"/>
              <a:gd name="connsiteX3" fmla="*/ 30733 w 147292"/>
              <a:gd name="connsiteY3" fmla="*/ 105906 h 278217"/>
              <a:gd name="connsiteX4" fmla="*/ 29730 w 147292"/>
              <a:gd name="connsiteY4" fmla="*/ 219646 h 278217"/>
              <a:gd name="connsiteX5" fmla="*/ 43395 w 147292"/>
              <a:gd name="connsiteY5" fmla="*/ 261422 h 278217"/>
              <a:gd name="connsiteX6" fmla="*/ 96506 w 147292"/>
              <a:gd name="connsiteY6" fmla="*/ 278217 h 278217"/>
              <a:gd name="connsiteX7" fmla="*/ 147254 w 147292"/>
              <a:gd name="connsiteY7" fmla="*/ 273925 h 278217"/>
              <a:gd name="connsiteX8" fmla="*/ 147254 w 147292"/>
              <a:gd name="connsiteY8" fmla="*/ 218884 h 278217"/>
              <a:gd name="connsiteX9" fmla="*/ 135316 w 147292"/>
              <a:gd name="connsiteY9" fmla="*/ 220446 h 278217"/>
              <a:gd name="connsiteX10" fmla="*/ 115530 w 147292"/>
              <a:gd name="connsiteY10" fmla="*/ 199704 h 278217"/>
              <a:gd name="connsiteX11" fmla="*/ 115530 w 147292"/>
              <a:gd name="connsiteY11" fmla="*/ 105906 h 278217"/>
              <a:gd name="connsiteX12" fmla="*/ 147292 w 147292"/>
              <a:gd name="connsiteY12" fmla="*/ 105906 h 278217"/>
              <a:gd name="connsiteX13" fmla="*/ 147292 w 147292"/>
              <a:gd name="connsiteY13" fmla="*/ 63559 h 278217"/>
              <a:gd name="connsiteX14" fmla="*/ 115530 w 147292"/>
              <a:gd name="connsiteY14" fmla="*/ 63559 h 278217"/>
              <a:gd name="connsiteX15" fmla="*/ 115530 w 147292"/>
              <a:gd name="connsiteY15" fmla="*/ 0 h 278217"/>
              <a:gd name="connsiteX16" fmla="*/ 30733 w 147292"/>
              <a:gd name="connsiteY16" fmla="*/ 0 h 278217"/>
              <a:gd name="connsiteX17" fmla="*/ 31317 w 147292"/>
              <a:gd name="connsiteY17" fmla="*/ 63838 h 27821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147292" h="278217">
                <a:moveTo>
                  <a:pt x="31317" y="63838"/>
                </a:moveTo>
                <a:lnTo>
                  <a:pt x="0" y="63559"/>
                </a:lnTo>
                <a:lnTo>
                  <a:pt x="0" y="105906"/>
                </a:lnTo>
                <a:lnTo>
                  <a:pt x="30733" y="105906"/>
                </a:lnTo>
                <a:lnTo>
                  <a:pt x="29730" y="219646"/>
                </a:lnTo>
                <a:cubicBezTo>
                  <a:pt x="29730" y="229789"/>
                  <a:pt x="29730" y="247750"/>
                  <a:pt x="43395" y="261422"/>
                </a:cubicBezTo>
                <a:cubicBezTo>
                  <a:pt x="59409" y="277797"/>
                  <a:pt x="87895" y="278217"/>
                  <a:pt x="96506" y="278217"/>
                </a:cubicBezTo>
                <a:cubicBezTo>
                  <a:pt x="113269" y="278217"/>
                  <a:pt x="129297" y="276236"/>
                  <a:pt x="147254" y="273925"/>
                </a:cubicBezTo>
                <a:lnTo>
                  <a:pt x="147254" y="218884"/>
                </a:lnTo>
                <a:cubicBezTo>
                  <a:pt x="142555" y="219646"/>
                  <a:pt x="139977" y="220446"/>
                  <a:pt x="135316" y="220446"/>
                </a:cubicBezTo>
                <a:cubicBezTo>
                  <a:pt x="113841" y="220446"/>
                  <a:pt x="115530" y="207523"/>
                  <a:pt x="115530" y="199704"/>
                </a:cubicBezTo>
                <a:lnTo>
                  <a:pt x="115530" y="105906"/>
                </a:lnTo>
                <a:lnTo>
                  <a:pt x="147292" y="105906"/>
                </a:lnTo>
                <a:lnTo>
                  <a:pt x="147292" y="63559"/>
                </a:lnTo>
                <a:lnTo>
                  <a:pt x="115530" y="63559"/>
                </a:lnTo>
                <a:lnTo>
                  <a:pt x="115530" y="0"/>
                </a:lnTo>
                <a:lnTo>
                  <a:pt x="30733" y="0"/>
                </a:lnTo>
                <a:lnTo>
                  <a:pt x="31317" y="6383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873644" y="7198149"/>
            <a:ext cx="70573" cy="70572"/>
          </a:xfrm>
          <a:custGeom>
            <a:avLst/>
            <a:gdLst>
              <a:gd name="connsiteX0" fmla="*/ 64223 w 70573"/>
              <a:gd name="connsiteY0" fmla="*/ 35457 h 70572"/>
              <a:gd name="connsiteX1" fmla="*/ 35293 w 70573"/>
              <a:gd name="connsiteY1" fmla="*/ 64222 h 70572"/>
              <a:gd name="connsiteX2" fmla="*/ 6350 w 70573"/>
              <a:gd name="connsiteY2" fmla="*/ 35381 h 70572"/>
              <a:gd name="connsiteX3" fmla="*/ 35394 w 70573"/>
              <a:gd name="connsiteY3" fmla="*/ 6350 h 70572"/>
              <a:gd name="connsiteX4" fmla="*/ 64223 w 70573"/>
              <a:gd name="connsiteY4" fmla="*/ 35457 h 705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0573" h="70572">
                <a:moveTo>
                  <a:pt x="64223" y="35457"/>
                </a:moveTo>
                <a:cubicBezTo>
                  <a:pt x="64147" y="51451"/>
                  <a:pt x="51561" y="64222"/>
                  <a:pt x="35293" y="64222"/>
                </a:cubicBezTo>
                <a:cubicBezTo>
                  <a:pt x="19405" y="64222"/>
                  <a:pt x="6350" y="51553"/>
                  <a:pt x="6350" y="35381"/>
                </a:cubicBezTo>
                <a:cubicBezTo>
                  <a:pt x="6350" y="19386"/>
                  <a:pt x="19049" y="6350"/>
                  <a:pt x="35394" y="6350"/>
                </a:cubicBezTo>
                <a:cubicBezTo>
                  <a:pt x="51916" y="6350"/>
                  <a:pt x="64324" y="19564"/>
                  <a:pt x="64223" y="35457"/>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548" y="11081"/>
            <a:ext cx="10672432" cy="1675978"/>
          </a:xfrm>
          <a:custGeom>
            <a:avLst/>
            <a:gdLst>
              <a:gd name="connsiteX0" fmla="*/ 0 w 10672432"/>
              <a:gd name="connsiteY0" fmla="*/ 1530364 h 1675978"/>
              <a:gd name="connsiteX1" fmla="*/ 10672432 w 10672432"/>
              <a:gd name="connsiteY1" fmla="*/ 1675978 h 1675978"/>
              <a:gd name="connsiteX2" fmla="*/ 10672432 w 10672432"/>
              <a:gd name="connsiteY2" fmla="*/ 0 h 1675978"/>
              <a:gd name="connsiteX3" fmla="*/ 0 w 10672432"/>
              <a:gd name="connsiteY3" fmla="*/ 0 h 1675978"/>
              <a:gd name="connsiteX4" fmla="*/ 0 w 10672432"/>
              <a:gd name="connsiteY4" fmla="*/ 1530364 h 16759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72432" h="1675978">
                <a:moveTo>
                  <a:pt x="0" y="1530364"/>
                </a:moveTo>
                <a:cubicBezTo>
                  <a:pt x="0" y="1530364"/>
                  <a:pt x="7658507" y="1024554"/>
                  <a:pt x="10672432" y="1675978"/>
                </a:cubicBezTo>
                <a:lnTo>
                  <a:pt x="10672432" y="0"/>
                </a:lnTo>
                <a:lnTo>
                  <a:pt x="0" y="0"/>
                </a:lnTo>
                <a:lnTo>
                  <a:pt x="0" y="1530364"/>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49614" y="102772"/>
            <a:ext cx="2002052" cy="1328971"/>
          </a:xfrm>
          <a:custGeom>
            <a:avLst/>
            <a:gdLst>
              <a:gd name="connsiteX0" fmla="*/ 0 w 2002052"/>
              <a:gd name="connsiteY0" fmla="*/ 1328971 h 1328971"/>
              <a:gd name="connsiteX1" fmla="*/ 2002052 w 2002052"/>
              <a:gd name="connsiteY1" fmla="*/ 1235695 h 1328971"/>
              <a:gd name="connsiteX2" fmla="*/ 2002052 w 2002052"/>
              <a:gd name="connsiteY2" fmla="*/ 0 h 1328971"/>
              <a:gd name="connsiteX3" fmla="*/ 0 w 2002052"/>
              <a:gd name="connsiteY3" fmla="*/ 0 h 1328971"/>
              <a:gd name="connsiteX4" fmla="*/ 0 w 2002052"/>
              <a:gd name="connsiteY4" fmla="*/ 1328971 h 1328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2052" h="1328971">
                <a:moveTo>
                  <a:pt x="0" y="1328971"/>
                </a:moveTo>
                <a:cubicBezTo>
                  <a:pt x="46913" y="1326166"/>
                  <a:pt x="847028" y="1278652"/>
                  <a:pt x="2002052" y="1235695"/>
                </a:cubicBezTo>
                <a:lnTo>
                  <a:pt x="2002052" y="0"/>
                </a:lnTo>
                <a:lnTo>
                  <a:pt x="0" y="0"/>
                </a:lnTo>
                <a:lnTo>
                  <a:pt x="0" y="13289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815376" y="1050831"/>
            <a:ext cx="133564" cy="77396"/>
          </a:xfrm>
          <a:custGeom>
            <a:avLst/>
            <a:gdLst>
              <a:gd name="connsiteX0" fmla="*/ 28803 w 133564"/>
              <a:gd name="connsiteY0" fmla="*/ 1891 h 77396"/>
              <a:gd name="connsiteX1" fmla="*/ 0 w 133564"/>
              <a:gd name="connsiteY1" fmla="*/ 1891 h 77396"/>
              <a:gd name="connsiteX2" fmla="*/ 0 w 133564"/>
              <a:gd name="connsiteY2" fmla="*/ 77396 h 77396"/>
              <a:gd name="connsiteX3" fmla="*/ 30162 w 133564"/>
              <a:gd name="connsiteY3" fmla="*/ 77396 h 77396"/>
              <a:gd name="connsiteX4" fmla="*/ 30162 w 133564"/>
              <a:gd name="connsiteY4" fmla="*/ 36305 h 77396"/>
              <a:gd name="connsiteX5" fmla="*/ 33044 w 133564"/>
              <a:gd name="connsiteY5" fmla="*/ 27876 h 77396"/>
              <a:gd name="connsiteX6" fmla="*/ 41249 w 133564"/>
              <a:gd name="connsiteY6" fmla="*/ 24867 h 77396"/>
              <a:gd name="connsiteX7" fmla="*/ 51332 w 133564"/>
              <a:gd name="connsiteY7" fmla="*/ 32243 h 77396"/>
              <a:gd name="connsiteX8" fmla="*/ 51764 w 133564"/>
              <a:gd name="connsiteY8" fmla="*/ 36647 h 77396"/>
              <a:gd name="connsiteX9" fmla="*/ 51764 w 133564"/>
              <a:gd name="connsiteY9" fmla="*/ 77396 h 77396"/>
              <a:gd name="connsiteX10" fmla="*/ 81837 w 133564"/>
              <a:gd name="connsiteY10" fmla="*/ 77396 h 77396"/>
              <a:gd name="connsiteX11" fmla="*/ 81837 w 133564"/>
              <a:gd name="connsiteY11" fmla="*/ 37066 h 77396"/>
              <a:gd name="connsiteX12" fmla="*/ 92950 w 133564"/>
              <a:gd name="connsiteY12" fmla="*/ 24867 h 77396"/>
              <a:gd name="connsiteX13" fmla="*/ 103490 w 133564"/>
              <a:gd name="connsiteY13" fmla="*/ 37803 h 77396"/>
              <a:gd name="connsiteX14" fmla="*/ 103490 w 133564"/>
              <a:gd name="connsiteY14" fmla="*/ 77396 h 77396"/>
              <a:gd name="connsiteX15" fmla="*/ 133564 w 133564"/>
              <a:gd name="connsiteY15" fmla="*/ 77396 h 77396"/>
              <a:gd name="connsiteX16" fmla="*/ 133564 w 133564"/>
              <a:gd name="connsiteY16" fmla="*/ 29640 h 77396"/>
              <a:gd name="connsiteX17" fmla="*/ 126401 w 133564"/>
              <a:gd name="connsiteY17" fmla="*/ 7591 h 77396"/>
              <a:gd name="connsiteX18" fmla="*/ 105395 w 133564"/>
              <a:gd name="connsiteY18" fmla="*/ 0 h 77396"/>
              <a:gd name="connsiteX19" fmla="*/ 79094 w 133564"/>
              <a:gd name="connsiteY19" fmla="*/ 14166 h 77396"/>
              <a:gd name="connsiteX20" fmla="*/ 64324 w 133564"/>
              <a:gd name="connsiteY20" fmla="*/ 1777 h 77396"/>
              <a:gd name="connsiteX21" fmla="*/ 52780 w 133564"/>
              <a:gd name="connsiteY21" fmla="*/ 0 h 77396"/>
              <a:gd name="connsiteX22" fmla="*/ 28803 w 133564"/>
              <a:gd name="connsiteY22" fmla="*/ 12719 h 77396"/>
              <a:gd name="connsiteX23" fmla="*/ 28803 w 133564"/>
              <a:gd name="connsiteY23" fmla="*/ 1891 h 77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33564" h="77396">
                <a:moveTo>
                  <a:pt x="28803" y="1891"/>
                </a:moveTo>
                <a:lnTo>
                  <a:pt x="0" y="1891"/>
                </a:lnTo>
                <a:lnTo>
                  <a:pt x="0" y="77396"/>
                </a:lnTo>
                <a:lnTo>
                  <a:pt x="30162" y="77396"/>
                </a:lnTo>
                <a:lnTo>
                  <a:pt x="30162" y="36305"/>
                </a:lnTo>
                <a:cubicBezTo>
                  <a:pt x="30276" y="33728"/>
                  <a:pt x="30276" y="30643"/>
                  <a:pt x="33044" y="27876"/>
                </a:cubicBezTo>
                <a:cubicBezTo>
                  <a:pt x="35089" y="25832"/>
                  <a:pt x="38162" y="24867"/>
                  <a:pt x="41249" y="24867"/>
                </a:cubicBezTo>
                <a:cubicBezTo>
                  <a:pt x="44881" y="24867"/>
                  <a:pt x="49986" y="26429"/>
                  <a:pt x="51332" y="32243"/>
                </a:cubicBezTo>
                <a:cubicBezTo>
                  <a:pt x="51612" y="33728"/>
                  <a:pt x="51764" y="35200"/>
                  <a:pt x="51764" y="36647"/>
                </a:cubicBezTo>
                <a:lnTo>
                  <a:pt x="51764" y="77396"/>
                </a:lnTo>
                <a:lnTo>
                  <a:pt x="81837" y="77396"/>
                </a:lnTo>
                <a:lnTo>
                  <a:pt x="81837" y="37066"/>
                </a:lnTo>
                <a:cubicBezTo>
                  <a:pt x="81837" y="33728"/>
                  <a:pt x="81977" y="24867"/>
                  <a:pt x="92950" y="24867"/>
                </a:cubicBezTo>
                <a:cubicBezTo>
                  <a:pt x="103351" y="24867"/>
                  <a:pt x="103490" y="32979"/>
                  <a:pt x="103490" y="37803"/>
                </a:cubicBezTo>
                <a:lnTo>
                  <a:pt x="103490" y="77396"/>
                </a:lnTo>
                <a:lnTo>
                  <a:pt x="133564" y="77396"/>
                </a:lnTo>
                <a:lnTo>
                  <a:pt x="133564" y="29640"/>
                </a:lnTo>
                <a:cubicBezTo>
                  <a:pt x="133411" y="22493"/>
                  <a:pt x="133310" y="14344"/>
                  <a:pt x="126401" y="7591"/>
                </a:cubicBezTo>
                <a:cubicBezTo>
                  <a:pt x="121499" y="2602"/>
                  <a:pt x="113549" y="0"/>
                  <a:pt x="105395" y="0"/>
                </a:cubicBezTo>
                <a:cubicBezTo>
                  <a:pt x="88149" y="0"/>
                  <a:pt x="81266" y="9203"/>
                  <a:pt x="79094" y="14166"/>
                </a:cubicBezTo>
                <a:cubicBezTo>
                  <a:pt x="77049" y="10218"/>
                  <a:pt x="74103" y="4823"/>
                  <a:pt x="64324" y="1777"/>
                </a:cubicBezTo>
                <a:cubicBezTo>
                  <a:pt x="59651" y="292"/>
                  <a:pt x="55409" y="0"/>
                  <a:pt x="52780" y="0"/>
                </a:cubicBezTo>
                <a:cubicBezTo>
                  <a:pt x="36257" y="0"/>
                  <a:pt x="31152" y="8911"/>
                  <a:pt x="28803" y="12719"/>
                </a:cubicBezTo>
                <a:lnTo>
                  <a:pt x="28803" y="1891"/>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050706" y="1052723"/>
            <a:ext cx="89152" cy="75504"/>
          </a:xfrm>
          <a:custGeom>
            <a:avLst/>
            <a:gdLst>
              <a:gd name="connsiteX0" fmla="*/ 2908 w 89152"/>
              <a:gd name="connsiteY0" fmla="*/ 0 h 75504"/>
              <a:gd name="connsiteX1" fmla="*/ 25412 w 89152"/>
              <a:gd name="connsiteY1" fmla="*/ 35911 h 75504"/>
              <a:gd name="connsiteX2" fmla="*/ 0 w 89152"/>
              <a:gd name="connsiteY2" fmla="*/ 75504 h 75504"/>
              <a:gd name="connsiteX3" fmla="*/ 32270 w 89152"/>
              <a:gd name="connsiteY3" fmla="*/ 75504 h 75504"/>
              <a:gd name="connsiteX4" fmla="*/ 44538 w 89152"/>
              <a:gd name="connsiteY4" fmla="*/ 51043 h 75504"/>
              <a:gd name="connsiteX5" fmla="*/ 56984 w 89152"/>
              <a:gd name="connsiteY5" fmla="*/ 75504 h 75504"/>
              <a:gd name="connsiteX6" fmla="*/ 89152 w 89152"/>
              <a:gd name="connsiteY6" fmla="*/ 75504 h 75504"/>
              <a:gd name="connsiteX7" fmla="*/ 63994 w 89152"/>
              <a:gd name="connsiteY7" fmla="*/ 35708 h 75504"/>
              <a:gd name="connsiteX8" fmla="*/ 86930 w 89152"/>
              <a:gd name="connsiteY8" fmla="*/ 0 h 75504"/>
              <a:gd name="connsiteX9" fmla="*/ 54507 w 89152"/>
              <a:gd name="connsiteY9" fmla="*/ 0 h 75504"/>
              <a:gd name="connsiteX10" fmla="*/ 44538 w 89152"/>
              <a:gd name="connsiteY10" fmla="*/ 22608 h 75504"/>
              <a:gd name="connsiteX11" fmla="*/ 35216 w 89152"/>
              <a:gd name="connsiteY11" fmla="*/ 0 h 75504"/>
              <a:gd name="connsiteX12" fmla="*/ 2908 w 89152"/>
              <a:gd name="connsiteY12" fmla="*/ 0 h 755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89152" h="75504">
                <a:moveTo>
                  <a:pt x="2908" y="0"/>
                </a:moveTo>
                <a:lnTo>
                  <a:pt x="25412" y="35911"/>
                </a:lnTo>
                <a:lnTo>
                  <a:pt x="0" y="75504"/>
                </a:lnTo>
                <a:lnTo>
                  <a:pt x="32270" y="75504"/>
                </a:lnTo>
                <a:lnTo>
                  <a:pt x="44538" y="51043"/>
                </a:lnTo>
                <a:lnTo>
                  <a:pt x="56984" y="75504"/>
                </a:lnTo>
                <a:lnTo>
                  <a:pt x="89152" y="75504"/>
                </a:lnTo>
                <a:lnTo>
                  <a:pt x="63994" y="35708"/>
                </a:lnTo>
                <a:lnTo>
                  <a:pt x="86930" y="0"/>
                </a:lnTo>
                <a:lnTo>
                  <a:pt x="54507" y="0"/>
                </a:lnTo>
                <a:lnTo>
                  <a:pt x="44538" y="22608"/>
                </a:lnTo>
                <a:lnTo>
                  <a:pt x="35216" y="0"/>
                </a:lnTo>
                <a:lnTo>
                  <a:pt x="2908" y="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148484" y="1025125"/>
            <a:ext cx="30124" cy="20005"/>
          </a:xfrm>
          <a:custGeom>
            <a:avLst/>
            <a:gdLst>
              <a:gd name="connsiteX0" fmla="*/ 0 w 30124"/>
              <a:gd name="connsiteY0" fmla="*/ 20005 h 20005"/>
              <a:gd name="connsiteX1" fmla="*/ 30124 w 30124"/>
              <a:gd name="connsiteY1" fmla="*/ 20005 h 20005"/>
              <a:gd name="connsiteX2" fmla="*/ 30124 w 30124"/>
              <a:gd name="connsiteY2" fmla="*/ 0 h 20005"/>
              <a:gd name="connsiteX3" fmla="*/ 0 w 30124"/>
              <a:gd name="connsiteY3" fmla="*/ 0 h 20005"/>
              <a:gd name="connsiteX4" fmla="*/ 0 w 30124"/>
              <a:gd name="connsiteY4" fmla="*/ 20005 h 200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124" h="20005">
                <a:moveTo>
                  <a:pt x="0" y="20005"/>
                </a:moveTo>
                <a:lnTo>
                  <a:pt x="30124" y="20005"/>
                </a:lnTo>
                <a:lnTo>
                  <a:pt x="30124" y="0"/>
                </a:lnTo>
                <a:lnTo>
                  <a:pt x="0" y="0"/>
                </a:lnTo>
                <a:lnTo>
                  <a:pt x="0" y="20005"/>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148484" y="1052748"/>
            <a:ext cx="30124" cy="75504"/>
          </a:xfrm>
          <a:custGeom>
            <a:avLst/>
            <a:gdLst>
              <a:gd name="connsiteX0" fmla="*/ 15061 w 30124"/>
              <a:gd name="connsiteY0" fmla="*/ 0 h 75504"/>
              <a:gd name="connsiteX1" fmla="*/ 15061 w 30124"/>
              <a:gd name="connsiteY1" fmla="*/ 75504 h 75504"/>
            </a:gdLst>
            <a:ahLst/>
            <a:cxnLst>
              <a:cxn ang="0">
                <a:pos x="connsiteX0" y="connsiteY0"/>
              </a:cxn>
              <a:cxn ang="1">
                <a:pos x="connsiteX1" y="connsiteY1"/>
              </a:cxn>
            </a:cxnLst>
            <a:rect l="l" t="t" r="r" b="b"/>
            <a:pathLst>
              <a:path w="30124" h="75504">
                <a:moveTo>
                  <a:pt x="15061" y="0"/>
                </a:moveTo>
                <a:lnTo>
                  <a:pt x="15061" y="75504"/>
                </a:lnTo>
              </a:path>
            </a:pathLst>
          </a:custGeom>
          <a:ln w="254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1194932" y="1050831"/>
            <a:ext cx="133576" cy="77396"/>
          </a:xfrm>
          <a:custGeom>
            <a:avLst/>
            <a:gdLst>
              <a:gd name="connsiteX0" fmla="*/ 28815 w 133576"/>
              <a:gd name="connsiteY0" fmla="*/ 1891 h 77396"/>
              <a:gd name="connsiteX1" fmla="*/ 0 w 133576"/>
              <a:gd name="connsiteY1" fmla="*/ 1891 h 77396"/>
              <a:gd name="connsiteX2" fmla="*/ 0 w 133576"/>
              <a:gd name="connsiteY2" fmla="*/ 77396 h 77396"/>
              <a:gd name="connsiteX3" fmla="*/ 30149 w 133576"/>
              <a:gd name="connsiteY3" fmla="*/ 77396 h 77396"/>
              <a:gd name="connsiteX4" fmla="*/ 30149 w 133576"/>
              <a:gd name="connsiteY4" fmla="*/ 36305 h 77396"/>
              <a:gd name="connsiteX5" fmla="*/ 33044 w 133576"/>
              <a:gd name="connsiteY5" fmla="*/ 27876 h 77396"/>
              <a:gd name="connsiteX6" fmla="*/ 41236 w 133576"/>
              <a:gd name="connsiteY6" fmla="*/ 24867 h 77396"/>
              <a:gd name="connsiteX7" fmla="*/ 51332 w 133576"/>
              <a:gd name="connsiteY7" fmla="*/ 32243 h 77396"/>
              <a:gd name="connsiteX8" fmla="*/ 51764 w 133576"/>
              <a:gd name="connsiteY8" fmla="*/ 36647 h 77396"/>
              <a:gd name="connsiteX9" fmla="*/ 51764 w 133576"/>
              <a:gd name="connsiteY9" fmla="*/ 77396 h 77396"/>
              <a:gd name="connsiteX10" fmla="*/ 81837 w 133576"/>
              <a:gd name="connsiteY10" fmla="*/ 77396 h 77396"/>
              <a:gd name="connsiteX11" fmla="*/ 81837 w 133576"/>
              <a:gd name="connsiteY11" fmla="*/ 37066 h 77396"/>
              <a:gd name="connsiteX12" fmla="*/ 92950 w 133576"/>
              <a:gd name="connsiteY12" fmla="*/ 24867 h 77396"/>
              <a:gd name="connsiteX13" fmla="*/ 103490 w 133576"/>
              <a:gd name="connsiteY13" fmla="*/ 37803 h 77396"/>
              <a:gd name="connsiteX14" fmla="*/ 103490 w 133576"/>
              <a:gd name="connsiteY14" fmla="*/ 77396 h 77396"/>
              <a:gd name="connsiteX15" fmla="*/ 133576 w 133576"/>
              <a:gd name="connsiteY15" fmla="*/ 77396 h 77396"/>
              <a:gd name="connsiteX16" fmla="*/ 133576 w 133576"/>
              <a:gd name="connsiteY16" fmla="*/ 29640 h 77396"/>
              <a:gd name="connsiteX17" fmla="*/ 126439 w 133576"/>
              <a:gd name="connsiteY17" fmla="*/ 7591 h 77396"/>
              <a:gd name="connsiteX18" fmla="*/ 105421 w 133576"/>
              <a:gd name="connsiteY18" fmla="*/ 0 h 77396"/>
              <a:gd name="connsiteX19" fmla="*/ 79094 w 133576"/>
              <a:gd name="connsiteY19" fmla="*/ 14166 h 77396"/>
              <a:gd name="connsiteX20" fmla="*/ 64311 w 133576"/>
              <a:gd name="connsiteY20" fmla="*/ 1777 h 77396"/>
              <a:gd name="connsiteX21" fmla="*/ 52793 w 133576"/>
              <a:gd name="connsiteY21" fmla="*/ 0 h 77396"/>
              <a:gd name="connsiteX22" fmla="*/ 28815 w 133576"/>
              <a:gd name="connsiteY22" fmla="*/ 12719 h 77396"/>
              <a:gd name="connsiteX23" fmla="*/ 28815 w 133576"/>
              <a:gd name="connsiteY23" fmla="*/ 1891 h 77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33576" h="77396">
                <a:moveTo>
                  <a:pt x="28815" y="1891"/>
                </a:moveTo>
                <a:lnTo>
                  <a:pt x="0" y="1891"/>
                </a:lnTo>
                <a:lnTo>
                  <a:pt x="0" y="77396"/>
                </a:lnTo>
                <a:lnTo>
                  <a:pt x="30149" y="77396"/>
                </a:lnTo>
                <a:lnTo>
                  <a:pt x="30149" y="36305"/>
                </a:lnTo>
                <a:cubicBezTo>
                  <a:pt x="30276" y="33728"/>
                  <a:pt x="30276" y="30643"/>
                  <a:pt x="33044" y="27876"/>
                </a:cubicBezTo>
                <a:cubicBezTo>
                  <a:pt x="35102" y="25832"/>
                  <a:pt x="38201" y="24867"/>
                  <a:pt x="41236" y="24867"/>
                </a:cubicBezTo>
                <a:cubicBezTo>
                  <a:pt x="44893" y="24867"/>
                  <a:pt x="49973" y="26429"/>
                  <a:pt x="51332" y="32243"/>
                </a:cubicBezTo>
                <a:cubicBezTo>
                  <a:pt x="51624" y="33728"/>
                  <a:pt x="51764" y="35200"/>
                  <a:pt x="51764" y="36647"/>
                </a:cubicBezTo>
                <a:lnTo>
                  <a:pt x="51764" y="77396"/>
                </a:lnTo>
                <a:lnTo>
                  <a:pt x="81837" y="77396"/>
                </a:lnTo>
                <a:lnTo>
                  <a:pt x="81837" y="37066"/>
                </a:lnTo>
                <a:cubicBezTo>
                  <a:pt x="81837" y="33728"/>
                  <a:pt x="82002" y="24867"/>
                  <a:pt x="92950" y="24867"/>
                </a:cubicBezTo>
                <a:cubicBezTo>
                  <a:pt x="103351" y="24867"/>
                  <a:pt x="103490" y="32979"/>
                  <a:pt x="103490" y="37803"/>
                </a:cubicBezTo>
                <a:lnTo>
                  <a:pt x="103490" y="77396"/>
                </a:lnTo>
                <a:lnTo>
                  <a:pt x="133576" y="77396"/>
                </a:lnTo>
                <a:lnTo>
                  <a:pt x="133576" y="29640"/>
                </a:lnTo>
                <a:cubicBezTo>
                  <a:pt x="133449" y="22493"/>
                  <a:pt x="133322" y="14344"/>
                  <a:pt x="126439" y="7591"/>
                </a:cubicBezTo>
                <a:cubicBezTo>
                  <a:pt x="121473" y="2602"/>
                  <a:pt x="113574" y="0"/>
                  <a:pt x="105421" y="0"/>
                </a:cubicBezTo>
                <a:cubicBezTo>
                  <a:pt x="88149" y="0"/>
                  <a:pt x="81278" y="9203"/>
                  <a:pt x="79094" y="14166"/>
                </a:cubicBezTo>
                <a:cubicBezTo>
                  <a:pt x="77049" y="10218"/>
                  <a:pt x="74103" y="4823"/>
                  <a:pt x="64311" y="1777"/>
                </a:cubicBezTo>
                <a:cubicBezTo>
                  <a:pt x="59651" y="292"/>
                  <a:pt x="55396" y="0"/>
                  <a:pt x="52793" y="0"/>
                </a:cubicBezTo>
                <a:cubicBezTo>
                  <a:pt x="36270" y="0"/>
                  <a:pt x="31165" y="8911"/>
                  <a:pt x="28815" y="12719"/>
                </a:cubicBezTo>
                <a:lnTo>
                  <a:pt x="28815" y="1891"/>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443221" y="1024719"/>
            <a:ext cx="30212" cy="103114"/>
          </a:xfrm>
          <a:custGeom>
            <a:avLst/>
            <a:gdLst>
              <a:gd name="connsiteX0" fmla="*/ 15106 w 30212"/>
              <a:gd name="connsiteY0" fmla="*/ 0 h 103114"/>
              <a:gd name="connsiteX1" fmla="*/ 15106 w 30212"/>
              <a:gd name="connsiteY1" fmla="*/ 103114 h 103114"/>
            </a:gdLst>
            <a:ahLst/>
            <a:cxnLst>
              <a:cxn ang="0">
                <a:pos x="connsiteX0" y="connsiteY0"/>
              </a:cxn>
              <a:cxn ang="1">
                <a:pos x="connsiteX1" y="connsiteY1"/>
              </a:cxn>
            </a:cxnLst>
            <a:rect l="l" t="t" r="r" b="b"/>
            <a:pathLst>
              <a:path w="30212" h="103114">
                <a:moveTo>
                  <a:pt x="15106" y="0"/>
                </a:moveTo>
                <a:lnTo>
                  <a:pt x="15106" y="103114"/>
                </a:lnTo>
              </a:path>
            </a:pathLst>
          </a:custGeom>
          <a:ln w="254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440495" y="478364"/>
            <a:ext cx="300490" cy="300330"/>
          </a:xfrm>
          <a:custGeom>
            <a:avLst/>
            <a:gdLst>
              <a:gd name="connsiteX0" fmla="*/ 0 w 300490"/>
              <a:gd name="connsiteY0" fmla="*/ 33753 h 300330"/>
              <a:gd name="connsiteX1" fmla="*/ 33768 w 300490"/>
              <a:gd name="connsiteY1" fmla="*/ 0 h 300330"/>
              <a:gd name="connsiteX2" fmla="*/ 266759 w 300490"/>
              <a:gd name="connsiteY2" fmla="*/ 0 h 300330"/>
              <a:gd name="connsiteX3" fmla="*/ 300490 w 300490"/>
              <a:gd name="connsiteY3" fmla="*/ 33753 h 300330"/>
              <a:gd name="connsiteX4" fmla="*/ 300490 w 300490"/>
              <a:gd name="connsiteY4" fmla="*/ 266563 h 300330"/>
              <a:gd name="connsiteX5" fmla="*/ 266759 w 300490"/>
              <a:gd name="connsiteY5" fmla="*/ 300330 h 300330"/>
              <a:gd name="connsiteX6" fmla="*/ 33768 w 300490"/>
              <a:gd name="connsiteY6" fmla="*/ 300330 h 300330"/>
              <a:gd name="connsiteX7" fmla="*/ 0 w 300490"/>
              <a:gd name="connsiteY7" fmla="*/ 266563 h 300330"/>
              <a:gd name="connsiteX8" fmla="*/ 0 w 300490"/>
              <a:gd name="connsiteY8" fmla="*/ 33753 h 3003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00490" h="300330">
                <a:moveTo>
                  <a:pt x="0" y="33753"/>
                </a:moveTo>
                <a:cubicBezTo>
                  <a:pt x="0" y="15093"/>
                  <a:pt x="15112" y="0"/>
                  <a:pt x="33768" y="0"/>
                </a:cubicBezTo>
                <a:lnTo>
                  <a:pt x="266759" y="0"/>
                </a:lnTo>
                <a:cubicBezTo>
                  <a:pt x="285403" y="0"/>
                  <a:pt x="300490" y="15093"/>
                  <a:pt x="300490" y="33753"/>
                </a:cubicBezTo>
                <a:lnTo>
                  <a:pt x="300490" y="266563"/>
                </a:lnTo>
                <a:cubicBezTo>
                  <a:pt x="300490" y="285223"/>
                  <a:pt x="285403" y="300330"/>
                  <a:pt x="266759" y="300330"/>
                </a:cubicBezTo>
                <a:lnTo>
                  <a:pt x="33768" y="300330"/>
                </a:lnTo>
                <a:cubicBezTo>
                  <a:pt x="15112" y="300330"/>
                  <a:pt x="0" y="285223"/>
                  <a:pt x="0" y="266563"/>
                </a:cubicBezTo>
                <a:lnTo>
                  <a:pt x="0" y="33753"/>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816119" y="489611"/>
            <a:ext cx="375623" cy="488101"/>
          </a:xfrm>
          <a:custGeom>
            <a:avLst/>
            <a:gdLst>
              <a:gd name="connsiteX0" fmla="*/ 0 w 375623"/>
              <a:gd name="connsiteY0" fmla="*/ 0 h 488101"/>
              <a:gd name="connsiteX1" fmla="*/ 0 w 375623"/>
              <a:gd name="connsiteY1" fmla="*/ 488101 h 488101"/>
              <a:gd name="connsiteX2" fmla="*/ 150251 w 375623"/>
              <a:gd name="connsiteY2" fmla="*/ 488037 h 488101"/>
              <a:gd name="connsiteX3" fmla="*/ 150251 w 375623"/>
              <a:gd name="connsiteY3" fmla="*/ 300368 h 488101"/>
              <a:gd name="connsiteX4" fmla="*/ 357424 w 375623"/>
              <a:gd name="connsiteY4" fmla="*/ 300368 h 488101"/>
              <a:gd name="connsiteX5" fmla="*/ 357424 w 375623"/>
              <a:gd name="connsiteY5" fmla="*/ 187682 h 488101"/>
              <a:gd name="connsiteX6" fmla="*/ 150251 w 375623"/>
              <a:gd name="connsiteY6" fmla="*/ 187682 h 488101"/>
              <a:gd name="connsiteX7" fmla="*/ 150251 w 375623"/>
              <a:gd name="connsiteY7" fmla="*/ 112622 h 488101"/>
              <a:gd name="connsiteX8" fmla="*/ 375623 w 375623"/>
              <a:gd name="connsiteY8" fmla="*/ 112622 h 488101"/>
              <a:gd name="connsiteX9" fmla="*/ 375623 w 375623"/>
              <a:gd name="connsiteY9" fmla="*/ 0 h 488101"/>
              <a:gd name="connsiteX10" fmla="*/ 0 w 375623"/>
              <a:gd name="connsiteY10" fmla="*/ 0 h 4881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75623" h="488101">
                <a:moveTo>
                  <a:pt x="0" y="0"/>
                </a:moveTo>
                <a:lnTo>
                  <a:pt x="0" y="488101"/>
                </a:lnTo>
                <a:lnTo>
                  <a:pt x="150251" y="488037"/>
                </a:lnTo>
                <a:lnTo>
                  <a:pt x="150251" y="300368"/>
                </a:lnTo>
                <a:lnTo>
                  <a:pt x="357424" y="300368"/>
                </a:lnTo>
                <a:lnTo>
                  <a:pt x="357424" y="187682"/>
                </a:lnTo>
                <a:lnTo>
                  <a:pt x="150251" y="187682"/>
                </a:lnTo>
                <a:lnTo>
                  <a:pt x="150251" y="112622"/>
                </a:lnTo>
                <a:lnTo>
                  <a:pt x="375623" y="112622"/>
                </a:lnTo>
                <a:lnTo>
                  <a:pt x="375623" y="0"/>
                </a:lnTo>
                <a:lnTo>
                  <a:pt x="0" y="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212432" y="489611"/>
            <a:ext cx="260981" cy="492963"/>
          </a:xfrm>
          <a:custGeom>
            <a:avLst/>
            <a:gdLst>
              <a:gd name="connsiteX0" fmla="*/ 55472 w 260981"/>
              <a:gd name="connsiteY0" fmla="*/ 113155 h 492963"/>
              <a:gd name="connsiteX1" fmla="*/ 0 w 260981"/>
              <a:gd name="connsiteY1" fmla="*/ 112622 h 492963"/>
              <a:gd name="connsiteX2" fmla="*/ 0 w 260981"/>
              <a:gd name="connsiteY2" fmla="*/ 187695 h 492963"/>
              <a:gd name="connsiteX3" fmla="*/ 54431 w 260981"/>
              <a:gd name="connsiteY3" fmla="*/ 187695 h 492963"/>
              <a:gd name="connsiteX4" fmla="*/ 52678 w 260981"/>
              <a:gd name="connsiteY4" fmla="*/ 389239 h 492963"/>
              <a:gd name="connsiteX5" fmla="*/ 76872 w 260981"/>
              <a:gd name="connsiteY5" fmla="*/ 463258 h 492963"/>
              <a:gd name="connsiteX6" fmla="*/ 170990 w 260981"/>
              <a:gd name="connsiteY6" fmla="*/ 492963 h 492963"/>
              <a:gd name="connsiteX7" fmla="*/ 260905 w 260981"/>
              <a:gd name="connsiteY7" fmla="*/ 485359 h 492963"/>
              <a:gd name="connsiteX8" fmla="*/ 260905 w 260981"/>
              <a:gd name="connsiteY8" fmla="*/ 387843 h 492963"/>
              <a:gd name="connsiteX9" fmla="*/ 239747 w 260981"/>
              <a:gd name="connsiteY9" fmla="*/ 390635 h 492963"/>
              <a:gd name="connsiteX10" fmla="*/ 204683 w 260981"/>
              <a:gd name="connsiteY10" fmla="*/ 353911 h 492963"/>
              <a:gd name="connsiteX11" fmla="*/ 204683 w 260981"/>
              <a:gd name="connsiteY11" fmla="*/ 187695 h 492963"/>
              <a:gd name="connsiteX12" fmla="*/ 260981 w 260981"/>
              <a:gd name="connsiteY12" fmla="*/ 187695 h 492963"/>
              <a:gd name="connsiteX13" fmla="*/ 260981 w 260981"/>
              <a:gd name="connsiteY13" fmla="*/ 112622 h 492963"/>
              <a:gd name="connsiteX14" fmla="*/ 204683 w 260981"/>
              <a:gd name="connsiteY14" fmla="*/ 112622 h 492963"/>
              <a:gd name="connsiteX15" fmla="*/ 204683 w 260981"/>
              <a:gd name="connsiteY15" fmla="*/ 0 h 492963"/>
              <a:gd name="connsiteX16" fmla="*/ 54431 w 260981"/>
              <a:gd name="connsiteY16" fmla="*/ 0 h 492963"/>
              <a:gd name="connsiteX17" fmla="*/ 55472 w 260981"/>
              <a:gd name="connsiteY17" fmla="*/ 113155 h 4929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260981" h="492963">
                <a:moveTo>
                  <a:pt x="55472" y="113155"/>
                </a:moveTo>
                <a:lnTo>
                  <a:pt x="0" y="112622"/>
                </a:lnTo>
                <a:lnTo>
                  <a:pt x="0" y="187695"/>
                </a:lnTo>
                <a:lnTo>
                  <a:pt x="54431" y="187695"/>
                </a:lnTo>
                <a:lnTo>
                  <a:pt x="52678" y="389239"/>
                </a:lnTo>
                <a:cubicBezTo>
                  <a:pt x="52678" y="407214"/>
                  <a:pt x="52678" y="439038"/>
                  <a:pt x="76872" y="463258"/>
                </a:cubicBezTo>
                <a:cubicBezTo>
                  <a:pt x="105256" y="492277"/>
                  <a:pt x="155725" y="492963"/>
                  <a:pt x="170990" y="492963"/>
                </a:cubicBezTo>
                <a:cubicBezTo>
                  <a:pt x="200695" y="492963"/>
                  <a:pt x="229092" y="489497"/>
                  <a:pt x="260905" y="485359"/>
                </a:cubicBezTo>
                <a:lnTo>
                  <a:pt x="260905" y="387843"/>
                </a:lnTo>
                <a:cubicBezTo>
                  <a:pt x="252587" y="389239"/>
                  <a:pt x="248027" y="390635"/>
                  <a:pt x="239747" y="390635"/>
                </a:cubicBezTo>
                <a:cubicBezTo>
                  <a:pt x="201711" y="390635"/>
                  <a:pt x="204683" y="367748"/>
                  <a:pt x="204683" y="353911"/>
                </a:cubicBezTo>
                <a:lnTo>
                  <a:pt x="204683" y="187695"/>
                </a:lnTo>
                <a:lnTo>
                  <a:pt x="260981" y="187695"/>
                </a:lnTo>
                <a:lnTo>
                  <a:pt x="260981" y="112622"/>
                </a:lnTo>
                <a:lnTo>
                  <a:pt x="204683" y="112622"/>
                </a:lnTo>
                <a:lnTo>
                  <a:pt x="204683" y="0"/>
                </a:lnTo>
                <a:lnTo>
                  <a:pt x="54431" y="0"/>
                </a:lnTo>
                <a:lnTo>
                  <a:pt x="55472" y="113155"/>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28979" y="489444"/>
            <a:ext cx="115238" cy="115204"/>
          </a:xfrm>
          <a:custGeom>
            <a:avLst/>
            <a:gdLst>
              <a:gd name="connsiteX0" fmla="*/ 108888 w 115238"/>
              <a:gd name="connsiteY0" fmla="*/ 57913 h 115204"/>
              <a:gd name="connsiteX1" fmla="*/ 57631 w 115238"/>
              <a:gd name="connsiteY1" fmla="*/ 108854 h 115204"/>
              <a:gd name="connsiteX2" fmla="*/ 6350 w 115238"/>
              <a:gd name="connsiteY2" fmla="*/ 57773 h 115204"/>
              <a:gd name="connsiteX3" fmla="*/ 57797 w 115238"/>
              <a:gd name="connsiteY3" fmla="*/ 6350 h 115204"/>
              <a:gd name="connsiteX4" fmla="*/ 108888 w 115238"/>
              <a:gd name="connsiteY4" fmla="*/ 57913 h 1152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38" h="115204">
                <a:moveTo>
                  <a:pt x="108888" y="57913"/>
                </a:moveTo>
                <a:cubicBezTo>
                  <a:pt x="108736" y="86234"/>
                  <a:pt x="86460" y="108854"/>
                  <a:pt x="57631" y="108854"/>
                </a:cubicBezTo>
                <a:cubicBezTo>
                  <a:pt x="29463" y="108854"/>
                  <a:pt x="6350" y="86399"/>
                  <a:pt x="6350" y="57773"/>
                </a:cubicBezTo>
                <a:cubicBezTo>
                  <a:pt x="6350" y="29453"/>
                  <a:pt x="28828" y="6350"/>
                  <a:pt x="57797" y="6350"/>
                </a:cubicBezTo>
                <a:cubicBezTo>
                  <a:pt x="87070" y="6350"/>
                  <a:pt x="109066" y="29757"/>
                  <a:pt x="108888" y="57913"/>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1485900" y="508000"/>
            <a:ext cx="431800" cy="495300"/>
          </a:xfrm>
          <a:prstGeom prst="rect">
            <a:avLst/>
          </a:prstGeom>
          <a:noFill/>
        </p:spPr>
      </p:pic>
      <p:pic>
        <p:nvPicPr>
          <p:cNvPr id="20" name="Picture 3"/>
          <p:cNvPicPr>
            <a:picLocks noChangeAspect="1" noChangeArrowheads="1"/>
          </p:cNvPicPr>
          <p:nvPr/>
        </p:nvPicPr>
        <p:blipFill>
          <a:blip r:embed="rId3" cstate="print"/>
          <a:srcRect/>
          <a:stretch>
            <a:fillRect/>
          </a:stretch>
        </p:blipFill>
        <p:spPr bwMode="auto">
          <a:xfrm>
            <a:off x="952500" y="1041400"/>
            <a:ext cx="101600" cy="88900"/>
          </a:xfrm>
          <a:prstGeom prst="rect">
            <a:avLst/>
          </a:prstGeom>
          <a:noFill/>
        </p:spPr>
      </p:pic>
      <p:pic>
        <p:nvPicPr>
          <p:cNvPr id="21" name="Picture 3"/>
          <p:cNvPicPr>
            <a:picLocks noChangeAspect="1" noChangeArrowheads="1"/>
          </p:cNvPicPr>
          <p:nvPr/>
        </p:nvPicPr>
        <p:blipFill>
          <a:blip r:embed="rId4" cstate="print"/>
          <a:srcRect/>
          <a:stretch>
            <a:fillRect/>
          </a:stretch>
        </p:blipFill>
        <p:spPr bwMode="auto">
          <a:xfrm>
            <a:off x="1333500" y="1041400"/>
            <a:ext cx="101600" cy="88900"/>
          </a:xfrm>
          <a:prstGeom prst="rect">
            <a:avLst/>
          </a:prstGeom>
          <a:noFill/>
        </p:spPr>
      </p:pic>
      <p:pic>
        <p:nvPicPr>
          <p:cNvPr id="23" name="Picture 3"/>
          <p:cNvPicPr>
            <a:picLocks noChangeAspect="1" noChangeArrowheads="1"/>
          </p:cNvPicPr>
          <p:nvPr/>
        </p:nvPicPr>
        <p:blipFill>
          <a:blip r:embed="rId5" cstate="print"/>
          <a:srcRect/>
          <a:stretch>
            <a:fillRect/>
          </a:stretch>
        </p:blipFill>
        <p:spPr bwMode="auto">
          <a:xfrm>
            <a:off x="1676400" y="7200900"/>
            <a:ext cx="254000" cy="292100"/>
          </a:xfrm>
          <a:prstGeom prst="rect">
            <a:avLst/>
          </a:prstGeom>
          <a:noFill/>
        </p:spPr>
      </p:pic>
      <p:sp>
        <p:nvSpPr>
          <p:cNvPr id="2" name="TextBox 1"/>
          <p:cNvSpPr txBox="1"/>
          <p:nvPr/>
        </p:nvSpPr>
        <p:spPr>
          <a:xfrm>
            <a:off x="7473950" y="629122"/>
            <a:ext cx="2893356" cy="456728"/>
          </a:xfrm>
          <a:prstGeom prst="rect">
            <a:avLst/>
          </a:prstGeom>
          <a:noFill/>
        </p:spPr>
        <p:txBody>
          <a:bodyPr wrap="none" lIns="0" tIns="0" rIns="0" rtlCol="0">
            <a:spAutoFit/>
          </a:bodyPr>
          <a:lstStyle/>
          <a:p>
            <a:pPr>
              <a:lnSpc>
                <a:spcPts val="3600"/>
              </a:lnSpc>
              <a:tabLst/>
            </a:pPr>
            <a:r>
              <a:rPr lang="en-US" altLang="zh-CN" sz="2418" dirty="0">
                <a:solidFill>
                  <a:srgbClr val="FFFFFF"/>
                </a:solidFill>
                <a:latin typeface="Impact" pitchFamily="18" charset="0"/>
                <a:cs typeface="Impact" pitchFamily="18" charset="0"/>
              </a:rPr>
              <a:t>Smart Home Starter Kit</a:t>
            </a:r>
          </a:p>
        </p:txBody>
      </p:sp>
      <p:sp>
        <p:nvSpPr>
          <p:cNvPr id="24" name="Rechteck 23">
            <a:extLst>
              <a:ext uri="{FF2B5EF4-FFF2-40B4-BE49-F238E27FC236}">
                <a16:creationId xmlns:a16="http://schemas.microsoft.com/office/drawing/2014/main" xmlns="" id="{7E16F1E2-4D0C-4008-8BA4-9F7866EBF4A6}"/>
              </a:ext>
            </a:extLst>
          </p:cNvPr>
          <p:cNvSpPr/>
          <p:nvPr/>
        </p:nvSpPr>
        <p:spPr>
          <a:xfrm>
            <a:off x="5297416" y="1512919"/>
            <a:ext cx="5340350" cy="5447645"/>
          </a:xfrm>
          <a:prstGeom prst="rect">
            <a:avLst/>
          </a:prstGeom>
        </p:spPr>
        <p:txBody>
          <a:bodyPr>
            <a:spAutoFit/>
          </a:bodyPr>
          <a:lstStyle/>
          <a:p>
            <a:r>
              <a:rPr lang="en-US" sz="1200" dirty="0">
                <a:latin typeface="Century Gothic" panose="020B0502020202020204" pitchFamily="34" charset="0"/>
              </a:rPr>
              <a:t>With the EASY TO USE Smart Home Starter Kit the user gets an extendable Kit which contains the Gateway with an integrated barometric sensor, two wireless controlled power sockets, two battery operated wall light switches which can be easily attached somewhere in the room (i.e. at the bed frame) and optional PIRs, door and window sensors and many other devices, which do use the supported radio frequencies or are controlled by Wi-Fi. As the Gateway is equipped with a   learning   function,   just   pair   your   devices.</a:t>
            </a:r>
          </a:p>
          <a:p>
            <a:endParaRPr lang="en-US" sz="1200" dirty="0">
              <a:latin typeface="Century Gothic" panose="020B0502020202020204" pitchFamily="34" charset="0"/>
            </a:endParaRPr>
          </a:p>
          <a:p>
            <a:r>
              <a:rPr lang="en-US" sz="1200" dirty="0">
                <a:latin typeface="Century Gothic" panose="020B0502020202020204" pitchFamily="34" charset="0"/>
              </a:rPr>
              <a:t>Versatile settings can be done at the gateway. All can be easily controlled via a Web-interface on each device with a modern browser (PC, Tablet, Smart Phone). Accordingly, the user can independently switch the power sockets, on and off and/ or set various timers, observe the room air conditions like temperature, humidity and air pressure which will be shown in appealing graphical user interface.</a:t>
            </a:r>
          </a:p>
          <a:p>
            <a:endParaRPr lang="en-US" sz="1200" dirty="0">
              <a:latin typeface="Century Gothic" panose="020B0502020202020204" pitchFamily="34" charset="0"/>
            </a:endParaRPr>
          </a:p>
          <a:p>
            <a:r>
              <a:rPr lang="en-US" sz="1200" dirty="0">
                <a:latin typeface="Century Gothic" panose="020B0502020202020204" pitchFamily="34" charset="0"/>
              </a:rPr>
              <a:t>In addition, the gateway is able to learn the IR signals from existing IR Remote controls such as for TVs, STBs, DVD Player, Hi-Fi system etc. With this function the user can setup rules / “scenes” in the gateway e.g. Scene 1 – turn on the power socket 1 (433 MHz / 868 MHz), together with the TV set, STB and the Hi-Fi System (via IR).</a:t>
            </a:r>
          </a:p>
          <a:p>
            <a:endParaRPr lang="en-US" sz="1200" dirty="0">
              <a:latin typeface="Century Gothic" panose="020B0502020202020204" pitchFamily="34" charset="0"/>
            </a:endParaRPr>
          </a:p>
          <a:p>
            <a:r>
              <a:rPr lang="en-US" sz="1200" dirty="0">
                <a:latin typeface="Century Gothic" panose="020B0502020202020204" pitchFamily="34" charset="0"/>
              </a:rPr>
              <a:t>Compatible 433 MHz / 868 MHz / Wi-Fi / IR devices such as further power sockets, wall light switches, door and windows sensors, PIRs, outdoor environment sensors, smoke, gas and/or liquid detectors are already installed – then they could be paired with the Gateway and controlled easily via the Web-Interface by PC, Android or iOS devises.</a:t>
            </a:r>
          </a:p>
        </p:txBody>
      </p:sp>
      <p:sp>
        <p:nvSpPr>
          <p:cNvPr id="27" name="Textfeld 26">
            <a:extLst>
              <a:ext uri="{FF2B5EF4-FFF2-40B4-BE49-F238E27FC236}">
                <a16:creationId xmlns:a16="http://schemas.microsoft.com/office/drawing/2014/main" xmlns="" id="{DFB43CE1-B9F7-477C-B2AC-ABA94EE77AC7}"/>
              </a:ext>
            </a:extLst>
          </p:cNvPr>
          <p:cNvSpPr txBox="1"/>
          <p:nvPr/>
        </p:nvSpPr>
        <p:spPr>
          <a:xfrm>
            <a:off x="1473413" y="6236445"/>
            <a:ext cx="3587276" cy="461665"/>
          </a:xfrm>
          <a:prstGeom prst="rect">
            <a:avLst/>
          </a:prstGeom>
          <a:noFill/>
        </p:spPr>
        <p:txBody>
          <a:bodyPr wrap="square" rtlCol="0">
            <a:spAutoFit/>
          </a:bodyPr>
          <a:lstStyle/>
          <a:p>
            <a:r>
              <a:rPr lang="en-US" sz="800" dirty="0">
                <a:latin typeface="Century Gothic" panose="020B0502020202020204" pitchFamily="34" charset="0"/>
              </a:rPr>
              <a:t>This gateway is only active in your home network to ensure that no external access is granted via your IoT devices and that your devices continue to function in the event of a server failure.</a:t>
            </a:r>
          </a:p>
        </p:txBody>
      </p:sp>
      <p:sp>
        <p:nvSpPr>
          <p:cNvPr id="28" name="Rechteck 27">
            <a:extLst>
              <a:ext uri="{FF2B5EF4-FFF2-40B4-BE49-F238E27FC236}">
                <a16:creationId xmlns:a16="http://schemas.microsoft.com/office/drawing/2014/main" xmlns="" id="{66D1647B-6A10-4EAB-9971-8CF2928F5A32}"/>
              </a:ext>
            </a:extLst>
          </p:cNvPr>
          <p:cNvSpPr/>
          <p:nvPr/>
        </p:nvSpPr>
        <p:spPr>
          <a:xfrm>
            <a:off x="1328509" y="6159540"/>
            <a:ext cx="3694988" cy="669472"/>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a:extLst>
              <a:ext uri="{FF2B5EF4-FFF2-40B4-BE49-F238E27FC236}">
                <a16:creationId xmlns:a16="http://schemas.microsoft.com/office/drawing/2014/main" xmlns="" id="{D107CA93-7BFA-44C5-AC42-1F435314A196}"/>
              </a:ext>
            </a:extLst>
          </p:cNvPr>
          <p:cNvPicPr>
            <a:picLocks noChangeAspect="1"/>
          </p:cNvPicPr>
          <p:nvPr/>
        </p:nvPicPr>
        <p:blipFill>
          <a:blip r:embed="rId6"/>
          <a:stretch>
            <a:fillRect/>
          </a:stretch>
        </p:blipFill>
        <p:spPr>
          <a:xfrm>
            <a:off x="340828" y="5916253"/>
            <a:ext cx="1183308" cy="1102051"/>
          </a:xfrm>
          <a:prstGeom prst="rect">
            <a:avLst/>
          </a:prstGeom>
        </p:spPr>
      </p:pic>
      <p:pic>
        <p:nvPicPr>
          <p:cNvPr id="30" name="Grafik 29">
            <a:extLst>
              <a:ext uri="{FF2B5EF4-FFF2-40B4-BE49-F238E27FC236}">
                <a16:creationId xmlns:a16="http://schemas.microsoft.com/office/drawing/2014/main" xmlns="" id="{85A2BC99-6093-4A11-A15D-F3E7D09227BB}"/>
              </a:ext>
            </a:extLst>
          </p:cNvPr>
          <p:cNvPicPr>
            <a:picLocks noChangeAspect="1"/>
          </p:cNvPicPr>
          <p:nvPr/>
        </p:nvPicPr>
        <p:blipFill>
          <a:blip r:embed="rId7"/>
          <a:stretch>
            <a:fillRect/>
          </a:stretch>
        </p:blipFill>
        <p:spPr>
          <a:xfrm>
            <a:off x="815376" y="1648220"/>
            <a:ext cx="4086292" cy="41296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自訂</PresentationFormat>
  <Paragraphs>10</Paragraphs>
  <Slides>2</Slides>
  <Notes>0</Notes>
  <HiddenSlides>0</HiddenSlides>
  <MMClips>0</MMClips>
  <ScaleCrop>false</ScaleCrop>
  <HeadingPairs>
    <vt:vector size="4" baseType="variant">
      <vt:variant>
        <vt:lpstr>佈景主題</vt:lpstr>
      </vt:variant>
      <vt:variant>
        <vt:i4>1</vt:i4>
      </vt:variant>
      <vt:variant>
        <vt:lpstr>投影片標題</vt:lpstr>
      </vt:variant>
      <vt:variant>
        <vt:i4>2</vt:i4>
      </vt:variant>
    </vt:vector>
  </HeadingPairs>
  <TitlesOfParts>
    <vt:vector size="3" baseType="lpstr">
      <vt:lpstr>Office Theme</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ENVY</dc:creator>
  <cp:lastModifiedBy>Windows User</cp:lastModifiedBy>
  <cp:revision>8</cp:revision>
  <dcterms:created xsi:type="dcterms:W3CDTF">2006-08-16T00:00:00Z</dcterms:created>
  <dcterms:modified xsi:type="dcterms:W3CDTF">2020-04-29T03:42:07Z</dcterms:modified>
</cp:coreProperties>
</file>